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взрывы: правила безопасного поведения для 8 класса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спокойствие и быстрые правильные действия спасают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или взрыв может случиться дома, в школе и на улице. Чем раньше подросток распознает опасность и начнёт действовать правильно, тем выше шанс защитить себя и окружающих.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правила уже сейчас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428462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0644" y="1428462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5050" y="1435093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пожаров и взрывов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Неисправная электрика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провода, перегруженные розетки и включённые без присмотра приборы часто становятся причиной короткого замыкания и возгорания. Особенно опасны старые удлинители и искрение контактов.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зажигалки, свечи и костры требуют постоянного контроля. Неосторожная игра с огнём быстро переходит в пожар, если рядом есть бумага, ткань, дерево или пластик.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газа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газ опасен тем, что может накапливаться незаметно. Достаточно искры, чтобы возник взрыв, поэтому запах газа, шипение и странное поведение пламени нельзя игнорировать.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Пиротехника и аэрозоли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Петарды, хлопушки и аэрозольные баллоны опасны при нагреве, ударе и хранении рядом с огнём. Их нельзя использовать без взрослых и тем более проверять на прочность.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Перегруженные удлинители, захламлённые проходы и нарушение правил работы с техникой мешают быстро покинуть помещение. В чрезвычайной ситуации любая лишняя преграда увеличивает риск для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становится источником опасности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распространённые источники пожара и взрыва и увидим, почему даже мелкая неосторожность опасна.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начинается с одной ошибки: перегрузки, нагрева, утечки или неосторожного обращения с огнём.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5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 и правилам пожарной безопасности
</a:t>
            </a:r>
            <a:endParaRPr lang="en-US" sz="652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распространяются огонь и дым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огонь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разгорается быстрее, если рядом есть кислород и горючие материалы. Бумага, ткань, дерево и пластик дают огню «питание», поэтому небольшой очаг быстро увеличивается.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дым особенно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поднимается и заполняет помещение очень быстро, часто раньше самого пламени. В нём трудно дышать, а при горении мебели и пластика появляются ядовитые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обнаружении пожара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первых признаках пожара или задымления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быстро, но без бега и толкотни. Нельзя пользоваться лифтом: при задымлении или отключении электричества он может остановиться и сделать выход ещё опаснее.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плотном дыме держитесь ниже к полу и прикройте нос и рот тканью. Так легче дышать и меньше риск надышаться опасными газами.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сразу идите к заранее известному месту сбора. Не возвращайтесь за вещами и не заходите обратно без разрешения взрослых или спасателей.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эвакуироваться из здания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покинуть опасную зону, а уже потом думать о вещах. Даже полезные предметы не должны задерживать выход ни на секунду.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приоритет — безопасность человека; всё остальное имеет значение только после спасения.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безопасной эвакуации при пожаре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действительно важно брать при эвакуации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выйти нельзя, плотно закройте дверь и заткните щели тканью или одеждой. Это уменьшит попадание дыма в комнату и выиграет время.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позвоните 101 или 112 и назовите точный адрес, этаж, номер помещения и число людей внутри. Если есть возможность, подайте сигнал из окна.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прячьтесь в шкафах, под кроватями или в кладовых. Спасателям труднее найти человека, а драгоценное время на поиски может быть потеряно.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выход отрезан огнём или дымом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утечки газа и риск взрыва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газа, шипение или необычное пламя — тревожные признаки утечки. Нельзя включать свет, пользоваться телефоном в помещении, зажигать огонь или нажимать выключатели, чтобы не вызвать искру.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открыть окно, вывести людей, по возможности перекрыть газовый кран и вызвать аварийную службу 104 или 112 уже с безопасного места. Действовать следует спокойно и без промедления.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04669"/>
            <a:ext cx="3832800" cy="136966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точно назовите службу, адрес и признаки опасности. Чем яснее сообщение, тем быстрее помощь сможет прибыть на место.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адрес, ориентиры и сведения о людях в опасности помогают диспетчеру быстрее оценить ситуацию и направить нужную службу.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экстренной помощи и что сообщать диспетчеру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прятаться от дыма и огня или возвращаться за вещами: это теряет время и может привести к отравлению дымом, ожогам и блокировке пути к выходу.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пожаре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открывать окна без необходимости, пользоваться лифтом и толкаться в проходах. Открытый приток воздуха усиливает огонь, а лифт может остановиться или застрять.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пытаться тушить сильное возгорание, если оно уже вышло из-под контроля, и нельзя лить воду на электроприборы под напряжением: это опасно поражением током.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тратить секунды на поиск обуви, рюкзака или телефона, если выход уже опасен. В такой ситуации главным остаётся немедленная эвакуация и вызов помощи.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при хлопке, взрыве или сильном ударе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безопасного поведения при ЧС и рекомендациях МЧС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другому человеку без риска для себя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можно только тогда, когда собственная безопасность не нарушена: позовите взрослых, сообщите спасателям о пострадавшем и выводите человека на свежий воздух без захода в густой дым или огонь.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небольшом ожоге допустима прохладная вода, если нет открытой раны и состояние позволяет. Нельзя входить в задымлённое помещение одному и нельзя переносить человека через пламя.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ошибки, которые задерживают выход и мешают вовремя вызвать помощь.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паники и лишних действий в первые минуты, тем ниже риск травм и отравления дымом.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при пожаре по материалам МЧС России
</a:t>
            </a:r>
            <a:endParaRPr lang="en-US" sz="80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ошибки, которые усиливают опасность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431" y="523600"/>
            <a:ext cx="16743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1613" y="2776955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пожаров и взрывов дома и в школе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Исправная электрика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розетками, проводами и удлинителями. Не перегружайте сеть и выключайте приборы после использования, чтобы уменьшить риск искрения и перегрева.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возле источников огня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свободными плиту, обогреватели и проходы к выходам. Не ставьте рядом бумагу, ткань и другие горючие предметы, которые могут быстро загореться.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Спички, зажигалки, аэрозоли и бытовую химию нужно хранить вне доступа детей и вдали от нагрева. Это снижает риск возгорания и взрыва.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запаха газа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чувствуется запах газа, важно сразу сообщить взрослым и не пользоваться огнём или электроприборами. Быстрая реакция помогает избежать взрыва.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здании особенно важны знание маршрута эвакуации, соблюдение правил работы с техникой и отсутствие захламления коридоров, лестниц и выходов.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20" y="1734625"/>
            <a:ext cx="3318210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признаки, которые нельзя игнорировать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подозрительный запах, звук или дым требует немедленной реакции. Важно не ждать, пока ситуация станет опаснее.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признаки нельзя проверять самостоятельно: сразу сообщайте взрослым и переходите к безопасным действиям.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по действиям при пожаре и утечке газа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и место сбора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помогает быстро найти выходы, лестницы и безопасное направление движения. Перед уроками и тренировками важно запомнить свой маршрут и не теряться в коридорах.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сбора выбирают вдали от стекол, транспорта и здания. После выхода нужно оставаться с классом, не возвращаться внутрь и ждать взрослых или спасателей.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секунд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первые мгновения решают спокойствие, быстрый вызов помощи и отказ от лишних действий.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критический срок, за который нужно заметить опасность и начать эвакуацию.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о действиях при пожаре и ЧС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или взрыве выигрывает тот, кто знает номера помощи, замечает опасность заранее и не теряет время на лишние действия. Подготовка спасает здоровье и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действовать быстро, спокойно и по плану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2026-05-21T01:14:47Z</dcterms:created>
  <dcterms:modified xsi:type="dcterms:W3CDTF">2026-05-21T01:14:47Z</dcterms:modified>
</cp:coreProperties>
</file>