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в литературе: от конфликта к пониманию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мостом между людьми, которые не слышат друг друга?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на уроке литературы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 в тексте сталкиваются взгляды, характеры и ценности. Через разговоры героев можно увидеть конфликт, подтекст, авторскую позицию и нравственный выбор человека в сложной ситуации.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художественная форма и как смысл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тексте не только передает разговор, но и раскрывает отношения между героями: согласие, напряжение, скрытое недоверие или попытку сближения.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пауза, недосказанность и интонация часто значат больше, чем сам сюжетный эпизод, потому что именно они выявляют подтекст и внутреннее состояние персонажа.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диалог строит композицию, а в прозе помогает заметить расхождение между внешними словами героя и его настоящими мыслями или чувствами.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конфликт в русской литературе XIX века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Беседа, в которой слышно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Лермонтова разговор героев редко бывает простым обменом фразами. За внешней сдержанностью часто скрыты гордость, обида и невозможность сразу признать чужую правоту, поэтому сцена разговора становится испытанием характера.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как проверка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и Толстого диалог нередко превращается в столкновение жизненных принципов. В таких сценах важны не только аргументы, но и то, как герои выдерживают напряжение, сохраняют достоинство или, наоборот, теряют 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не приводит к согласию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классики персонажи внешне соблюдают вежливость, но остаются внутренне далеки друг от друга. Именно это расхождение делает сцену особенно выразительной и помогает увидеть глубину конфликта.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развивается попытка диалога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разговора героев и возможные причины его срыва.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не слышат друг друга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Предубеждение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заранее уверен, что собеседник ошибается, и потому воспринимает не смысл реплик, а лишь подтверждение собственного мнения.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сохранить превосходство мешает признать слабость или допустить, что другой человек может быть прав хотя бы частично.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резкость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Сухие, обрывающиеся или насмешливые реплики закрывают возможность спокойного обмена мнениями и усиливают взаимное раздражение.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по-разному понимают долг, свободу, любовь или честь, они говорят об одном и том же, но вкладывают разные смыслы.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речевого поведения разрушают или поддерживают диалог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содержание, но и тон разговора определяет, станет ли сцена шагом к пониманию.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Деструктивные формы преобладают там, где собеседники защищают себя. Диалог сохраняется, если хотя бы один участник готов слушать и уточнять.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художественных диалогов в русской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героя в диалоге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резкие реплики выдают нетерпение, внутреннее напряжение или желание доминировать. По ним легко заметить, что герой не стремится к совместному поиску смысла.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рассуждения, повторения и риторические вопросы часто показывают не только образованность, но и тревогу, желание убедить себя и собеседника одновременно.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обрывы фразы и внезапные паузы помогают увидеть, где эмоция сильнее рассудка. В такие моменты особенно заметно, что герой теряет контроль над речью.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персонажа расходятся с его поступками, диалог становится способом раскрыть скрытый кризис. Внешняя сдержанность тогда лишь маскирует внутренний разлад.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спор и монолог в художественном произведении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форм речи помогает увидеть, как автор показывает отношение героев друг к другу и степень их внутренней открытости.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 занимает промежуточное положение: она еще не согласие, но уже выход из полного молчания и изоляции.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речевых форм в художественном тексте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совпадение слов не гарантирует понимания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паре один герой часто говорит резко и прямо, а другой — осторожно и эмоционально. Такое несходство сразу создает напряжение и делает разговор проверкой на выдержку и уважение.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жизненные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персонажи обсуждают один вопрос, их представления о долге, свободе или любви могут не совпадать. Тогда внешняя беседа лишь подчеркивает глубокую разницу мировоззрений.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контекст: от салона до революционной эпохи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салон и этикет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литературе XIX века развивается в пространстве салонной культуры, светских правил и интеллектуальной беседы. За внешней вежливостью часто скрывается столкновение убеждений и нравственных позиций.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века: кризис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рубежа веков разговор все чаще показывает разрыв между людьми, выросшими в разных мировоззренческих системах. Диалог становится не только способом общения, но и формой проверки доверия.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война, революция, исторический разлом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катастрофах эпохи попытка услышать другого нередко звучит как последняя возможность сохранить человечность. Когда язык примирения не работает, особенно остро проявляется трагедия непонимания.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попытки диалога в 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исходы разговора по-разному меняют сюжет: даже краткая реплика может стать точкой невозврата или началом осторожного сближения.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пик конфликта, тем сильнее значение последствий: диалог редко бывает нейтральным и почти всегда перестраивает отношения персонажей.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презентации; условная шкала для анализа художественного конфликта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разговора как нравственной проверки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становится внутренним судом героя: он соотносит сказанное с собственным нравственным выбором и понимает, может ли оправдать поступок перед собой и другими.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отвечает не только за решение, но и за то, как он его объясняет. Отказ разговаривать может оказаться не менее значимым, чем сам поступок.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реплика приобретает особую цену, потому что в решающий момент слово либо открывает путь к пониманию, либо окончательно закрепляет разрыв между людьми.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молчания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конфликтной ситуации нередко усиливает трагизм: оно оставляет недосказанность, обиду и ощущение упущенной возможности услышать другого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убедительный литературный диалог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делают разговор художественно значимым и почему при нарушении хотя бы одного из них сцена теряет убедительность.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приемы, создающие эффект попытки диалога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речевые детали превращают разговор в сцену психологического напряжения и помогают увидеть скрытый смысл конфликта.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диалог убедителен тогда, когда форма речи передает состояние героя не меньше, чем сам смысл сказанного.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«Попытка диалога»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несостоявшийся разговор тоже важен для сюжета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еще сохраняют шанс на взаимопонимание, даже если их позиции уже напряжены. В этот момент диалог способен изменить направление конфликта.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общения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резкая реплика, недоверие или гордость ломают разговор. Вместо сближения возникает новая дистанция, а прежние иллюзии о понимании исчезают.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уже идут по другому пути: конфликт обостряется, трагизм усиливается, а читатель видит, что упущенная возможность примирения была реальной.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диалог в литературе правдоподобным и значимым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чтобы речь героя звучала естественно именно для его характера, а не как общая формула или случайный обмен фразами.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диалог сочетает индивидуальный голос, подтекст и психологическую точность; именно это делает конфликт художественно убедительным.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критериям анализа художественной речи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Пометки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начинает с простого знака: подчеркивает паузу, обводит резкую реплику, ставит вопрос рядом с чужой мыслью. Так раскрытая книга превращается в пространство личного разговора с автором и героями, а внимательное чтение становится формой соучастия.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спорит с читателем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текст не дает готового ответа и заставляет возвращаться к одной и той же сцене. Тогда спор разворачивается уже не между персонажами, а между читателем, авторской позицией и собственным опытом понимания.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встреча эпох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помогает услышать в реплике не только эмоцию, но и голос времени. Открытая книга, заметки на полях и сцена чтения напоминают: смысл рождается в диалоге современного читателя с прошлым.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вступить в разговор с текстом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связывает анализ формы с размышлением о достоинстве, ответственности и сострадании: именно они проверяют, способен ли герой выйти за пределы собственной правоты.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опоры особенно ясно проявляются в попытке понять другого человека.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диалога: урок понимания через литературу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важен не только сам конфликт, но и то, удается ли героям услышать друг друга. Именно в этой попытке раскрываются характер, подтекст и мера человечности.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2026-05-20T04:19:09Z</dcterms:created>
  <dcterms:modified xsi:type="dcterms:W3CDTF">2026-05-20T04:19:09Z</dcterms:modified>
</cp:coreProperties>
</file>