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форма, светлое звучание и дерзкий юмор Прокофьева.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и Симфония № 1 «Классическая»
</a:t>
            </a:r>
            <a:endParaRPr lang="en-US" sz="27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классика XVIII века зазвучала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симфония показывает, как композитор XX века берёт классические формы и наполняет их острыми ритмами, прозрачной оркестровкой и живой иронией.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отсылает не к «старой» музыке вообще, а к симфонии XVIII века, где ценились ясность, стройность и логичность развития тем.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«классическая» в названии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внутри классической формы слышны современные черты: резкие акценты, неожиданная смена красок и быстрые повороты мелодии.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сохраняет узнаваемый четырёхчастный цикл и уравновешенные пропорции, близкие традиции венской классической школы.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слово «классическая» здесь означает не подражание, а творческое переосмысление традиции новым музыкальным языком.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в годы создания симфонии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композитор на пороге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1916–1917 годах Прокофьев уже был известен как пианист и автор смелых произведений. Но в это время он искал более ясную, лёгкую и собранную манеру письма, чем в ранних экспериментах.
</a:t>
            </a:r>
            <a:endParaRPr lang="en-US" sz="1266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эпохи на фотографии и афише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темы хорошо подходят портрет Прокофьева, снимок начала XX века и афиша раннего исполнения симфонии. Такие изображения помогают увидеть не только композитора, но и историческую среду, в которой рождалось сочинение.
</a:t>
            </a:r>
            <a:endParaRPr lang="en-US" sz="12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оркестра в Симфонии № 1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тромбонов и тубы делает звук особенно лёгким и прозрачным.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между духовыми и струнными поддерживает камерную ясность и помогает каждому тембру звучать отчётливо.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Симфонии № 1 С. Прокофьева, ор. 25; общие сведения об инструментовке произведения.
</a:t>
            </a:r>
            <a:endParaRPr lang="en-US" sz="6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симфонии и их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 партитуре Симфонии № 1 С. Прокофьева, ор. 25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Открывающая часть строится как сонатное allegro: уверенная главная тема задаёт энергию, а побочная приносит более мягкий и певучий оттенок.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Allegro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здесь особенно собранный: музыка движется быстро, с чёткими акцентами и резкими динамическими перепадами, которые удерживают внимание слушателя.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классически ясной форме Прокофьев добавляет неожиданные гармонические повороты, поэтому начало звучит свежо, остро и очень узнаваемо.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00" y="1662462"/>
            <a:ext cx="5148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Larghetto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звучит спокойно и мягко, как остановка после энергичного начала. Она даёт слушателю время услышать более плавную и певучую сторону симфонии.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Larghetto особенно важны протяжённые темы. Они разворачиваются без спешки, поэтому музыка кажется широкой, ровной и очень выразительной.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 струнных и лёгкая фактура создают ощущение света и внутреннего покоя. Эта часть помогает ярче почувствовать контраст со стремительным финалом.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Gavotta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Гавотта заменяет привычный менуэт из симфоний XVIII века и сразу переносит слушателя к старинному танцу. Чёткий шаг, изящный ритм и лёгкая улыбка делают эту часть особенно характерной.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не копирует прошлое буквально, а стилизует его: музыка остаётся ясной и танцевальной, но в ней слышны современная острота и тонкая шутливость, свойственные композитору.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движение, энергия и блеск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мотивы и быстрые повторы создают ощущение непрерывного разбега к завершению.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объединяет скорость, ритмическую точность и яркость звучания, поэтому симфония заканчивается празднично и уверенно.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финальной части Molto vivace по партитуре Симфонии № 1 С. Прокофьева; обобщение музыкальных признаков.
</a:t>
            </a:r>
            <a:endParaRPr lang="en-US" sz="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классической симфонии XVIII века и Прокофьева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Прокофьев опирается на классическую модель, но переосмысливает её современными средствами.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каркас сохранён, но музыкальный язык стал более резким, подвижным и узнаваемо прокофьевским.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Симфонии № 1 и общие сведения о стиле С. Прокофьева.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строится на коротких мотивах: они быстро запоминаются и ясно развиваются. Благодаря этому музыка звучит собранно, светло и не перегружает слушателя лишними деталями.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особенности произведения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тяжёлой романтической драматичности здесь слышны лёгкость, подвижность и точность. Каждая фраза словно выверена, а контрасты делают музыку живой и очень выразительной.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ритм: он помогает музыке идти вперёд уверенно и энергично. Именно ритмическая чёткость делает симфонию узнаваемой уже с первых тактов.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Прокофьев соединяет старое и новое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сохраняет четырёхчастный цикл, ясные пропорции и ощущение симметрии. Это сразу напоминает традицию симфоний XVIII 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знакомой формы появляются острые акценты, неожиданные модуляции и яркие тембровые контрасты. Музыка становится более дерзкой и живой.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Неоклассический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соединяются в одном произведении без конфликта. Поэтому симфония стала одним из самых известных примеров неоклассицизма.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Симфонии № 1 состоялась 21 апреля 1918 года в Петрограде. Дирижировал сам Прокофьев, и это сразу придало исполнению особую значимость для слушателей.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исполнение и раннее признание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звучание показало, что произведение объединяет ясную форму и необычную музыкальную речь. Именно это сочетание помогло симфонии быстро стать заметной и запоминающейся.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узнаваемой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особенно хорошо слышны в первых прослушиваниях и помогают отличить стиль Прокофьева от других композиторов.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ритм и прозрачность звучания: именно они создают яркий и легко узнаваемый образ симфонии.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партитуре Симфонии № 1 С. Прокофьева и характеристикам её стиля.
</a:t>
            </a:r>
            <a:endParaRPr lang="en-US" sz="6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образ симфонии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очень чётко и прозрачно, поэтому отдельные темы и голоса легко различить даже без специальной подготовки.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ритм создаёт ощущение шага, бега и внутренней энергии. Музыка не стоит на месте, а всё время развивается вперёд.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симфонии есть лёгкая шутка, танцевальность и блеск. Благодаря этому серьёзная форма воспринимается не тяжело, а живо и интересно.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симфония целиком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показывает, как из энергии и контрастов рождается цельное и светлое звучание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1 стала одним из самых известных примеров неоклассицизма. Она показала, что музыка XX века может опираться на традицию и при этом звучать свежо и современно.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симфонии для музыки XX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доказал, что ясная форма не мешает новаторству. Наоборот, чёткая структура помогает лучше услышать необычные ритмы, акценты и тембровые краски.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расширило представление о том, какой может быть симфония. Она может быть не только драматичной, но и лёгкой, подвижной, даже с оттенком шутки.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слушателей и музыкантов симфония стала примером того, как уважение к прошлому сочетается с собственным голосом композитора.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4366" y="2070000"/>
            <a:ext cx="4148368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произведении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помогает быстро запомнить главные данные о симфонии и её месте в творчестве композитора.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компактное по составу, но очень яркое произведение, которое точно отражает замысел неоклассической симфонии.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музыкальные справочники и сведения о партитуре.
</a:t>
            </a:r>
            <a:endParaRPr lang="en-US" sz="6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эта симфония остаётся важной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1 «Классическая» соединяет ясную форму, светлое звучание и современный характер. Она помогает понять стиль Прокофьева и показывает, как традиция может звучать по-новому.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2026-05-20T17:32:45Z</dcterms:created>
  <dcterms:modified xsi:type="dcterms:W3CDTF">2026-05-20T17:32:45Z</dcterms:modified>
</cp:coreProperties>
</file>