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региона — три пути к одной цели: более сильной и современной экономике.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Модернизация: почему пути стран различаются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меняет не только заводы и дороги, но и навыки людей, роль государства и качество повседневной жизни. Сравнение Европы, США и Японии показывает, почему сходные цели достигаются разными методами.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сравниваем и почему это важно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больших этапа показывают, как модернизация меняла экономику: от фабрик к данным и автоматизации.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этапа обычно выделяют в истории модернизации от индустриализации до цифровой эпохи.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периодизация по историческому обзору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ключевых измерения помогают увидеть модернизацию целиком: экономика, технологии, институты и образование.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нужно рассматривать вместе, чтобы понять устойчивость роста.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сравнения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типичных риска часто сопровождают модернизацию: рост неравенства, безработица и зависимость от внешних рынков.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рисков особенно заметны, когда перемены идут слишком быстро.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обобщение по сравнительной истории модернизации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модернизации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модернизации показывает не разовый скачок, а смену ведущих технологий и способов организации производства.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этапа важны: каждый расширял производство, но опирался на разные технологии и институты.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историческому обзору
</a:t>
            </a:r>
            <a:endParaRPr lang="en-US" sz="6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сравнения стран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строится вокруг целей, роли государства, ведущих отраслей и источников инноваций.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сильнее опирается на правила и кооперацию, США — на рынок и стартапы, Япония — на координацию и производственную дисциплину.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сравнительная рамка
</a:t>
            </a:r>
            <a:endParaRPr lang="en-US" sz="6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вернуть базовую инфраструктуру
</a:t>
            </a:r>
            <a:pPr algn="l" indent="0" marL="0">
              <a:lnSpc>
                <a:spcPct val="115000"/>
              </a:lnSpc>
              <a:buNone/>
            </a:pPr>
            <a:r>
              <a:rPr lang="en-US" sz="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Разрушенные города требовали немедленного восстановления: сначала дороги, жильё и энергетика, потом — модернизация заводов и транспорта. На этом фоне социальные программы стали частью экономического курса, а не отдельным дополнением.
</a:t>
            </a:r>
            <a:endParaRPr lang="en-US" sz="926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через координацию и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подъём во многом держался на сотрудничестве государств и внешней поддержке. Планирование помогало распределять ресурсы, а помощь извне ускоряла запуск предприятий и восстановление торговли между странами.
</a:t>
            </a:r>
            <a:endParaRPr lang="en-US" sz="979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государство как часть обновления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медицинской помощи, пенсий и системы социальной защиты изменило повседневную жизнь. Модернизация в Европе всё чаще понималась как рост не только производства, но и защищённости человека.
</a:t>
            </a:r>
            <a:endParaRPr lang="en-US" sz="958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послевоенное обновление
</a:t>
            </a:r>
            <a:endParaRPr lang="en-US" sz="2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 Европе усиливаются через сотрудничество 27 стран ЕС, общие стандарты и совместные научные проекты.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 ЕС координируют многие технологические и научные инициативы.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2018 год стал символом европейского цифрового поворота: правила начали определять развитие платформ и работу с данными.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2018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вступления в силу GDPR усилил роль защиты данных в цифровой модернизации Европы.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союз, GDPR; 2018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2% ВВП США направляли на гражданские НИОКР в последние годы, что показывает: рост здесь поддерживается не только рынком, но и устойчивым государственным спросом.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2% ВВП
</a:t>
            </a:r>
            <a:endParaRPr lang="en-US" sz="6687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отражают значимость государственных и частных инвестиций в модернизацию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OECD, Main Science and Technology Indicators; National Science Foundation (U.S. R&amp;D statistics)
</a:t>
            </a:r>
            <a:endParaRPr lang="en-US" sz="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США на НИОКР превышают 3% ВВП, а это означает, что университеты, лаборатории и венчурный капитал работают в одной инновационной цепочке.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3% ВВП
</a:t>
            </a:r>
            <a:endParaRPr lang="en-US" sz="6687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масштаб инновационной экосистемы страны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OECD, Main Science and Technology Indicators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межштатных автомагистралей США превысила 76 тысяч километров: именно такая инфраструктура связала рынки, ускорила перевозки и поддержала рост пригородов.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76 тыс. км
</a:t>
            </a:r>
            <a:endParaRPr lang="en-US" sz="5154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сделали страну более связной и мобильной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Department of Transportation, Federal Highway Administration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цифровую экономику приходится около 10% ВВП США, поэтому зависимость от данных и сервисов растёт вместе с рисками утечек, сбоев и кибератак.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 ВВП
</a:t>
            </a:r>
            <a:endParaRPr lang="en-US" sz="585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подчеркивают масштаб и уязвимость цифровой модернизации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Bureau of Economic Analysis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1950-х до начала 1970-х годов экономика Японии росла в среднем почти на 10% в год: этот рывок стал основой послевоенной индустриализации.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10% в год
</a:t>
            </a:r>
            <a:endParaRPr lang="en-US" sz="5154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скорость японского экономического рывка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исторические обзоры послевоенного экономического роста Японии
</a:t>
            </a:r>
            <a:endParaRPr lang="en-US" sz="6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бережливого производства сократила издержки и брак: её сила в том, что даже небольшие улучшения на каждом участке дают большой эффект для всей компании.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6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принцип постоянного улучшения
</a:t>
            </a:r>
            <a:endParaRPr lang="en-US" sz="3677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основой японского подхода к качеству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Toyota Production System; материалы о lean production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все молодые японцы получают полное среднее образование, и это создаёт высокий базовый уровень для обучения на рабочем месте и переноса технологий.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показывают, насколько сильной была база человеческого капитала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 Education at a Glance; UNESCO Institute for Statistics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на 10 тысяч работников в промышленности приходится около 400 промышленных роботов — один из самых высоких показателей в мире.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6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 роботов на 10 тыс. работников
</a:t>
            </a:r>
            <a:endParaRPr lang="en-US" sz="3677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отражают масштаб автоматизации японской промышленности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Federation of Robotics, World Robotics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трёх регионов разные модели модернизации, но общий результат достигается через длительные реформы, инвестиции в людей и повышение производительности.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6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модели
</a:t>
            </a:r>
            <a:endParaRPr lang="en-US" sz="5653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увидеть общее в разных путях развития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 материалам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Модернизация: разные пути, общие правила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Европа, США и Япония прошли модернизацию разными маршрутами, но в каждом случае решающими оказались институты, образование, технологии и способность менять экономику последовательно, а не разово.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2026-07-26T00:45:20Z</dcterms:created>
  <dcterms:modified xsi:type="dcterms:W3CDTF">2026-07-26T00:45:20Z</dcterms:modified>
</cp:coreProperties>
</file>