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звуков в потоке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звучат не так, как пишутся, и по каким правилам?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живой речи звуки не существуют отдельно: они влияют друг на друга, зависят от ударения, места в слове и темпа произнесения.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звуки в речи меняются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— это такое положение, где звук слышится особенно ясно. Для гласных она обычно приходится на ударный слог.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 слабая позиция звука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звука в слове помогает объяснить, почему одно и то же слово в письме и в речи звучит по-разному.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слабой позиции звук произносится менее отчётливо. Безударные гласные укорачиваются, а согласные в конце слова могут меняться по звонкости.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— это переход звонкого согласного в глухой. Оно часто происходит в конце слова, где голос почти не включается.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особенно заметно перед глухими согласными: рядом стоящий звук как бы «заглушает» звонкость.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гриб и дуб согласные в конце звучат как [п] и [б] не сохраняются полностью.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естественное явление устной речи, поэтому написание слова не меняется, хотя произношение становится иным.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согласных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Озвончение происходит тогда, когда глухой согласный начинает звучать звонко под влиянием соседнего звука, чаще всего рядом с [б], [в], [г], [д].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встречается внутри слова и на стыке слов, когда звуки тесно соединяются в потоке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просьба и косьба показывают, что соседний звонкий согласный может изменить произношение следующего звука.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Озвончение согласных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звуков встречаются чаще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процессы в устной речи на учебных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заметны оглушение и редукция: они регулярно встречаются в повседневном произношении.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по теме «Изменение звуков в потоке 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— это ослабление безударного гласного. Он произносится короче, тише и менее чётко, чем тот же звук под ударением.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молоко и весна хорошо видно, что ударение помогает сохранять ясность гласного, а без него звук ослабевает.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безударных гласных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меняются звуки [о] и [е], если они стоят в безударном слоге. Их звучание становится ближе к нейтральному.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групп согласных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оказываются несколько согласных, произнести их подряд бывает непросто. Тогда один звук может звучать слабее или почти исчезать.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становится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солнце и сердце сочетания согласных упрощаются, чтобы речь текла свободнее и быстрее, без лишнего усилия.
</a:t>
            </a:r>
            <a:endParaRPr lang="en-US" sz="137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норма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упрощение не является ошибкой. Оно помогает сделать устное произношение удобным и соответствует законам русской речи.
</a:t>
            </a:r>
            <a:endParaRPr lang="en-US" sz="13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соседние звуки влияют на произношение в устной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изменение звука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Уподобление — это изменение звука под влиянием рядом стоящего. Один звук как будто подстраивается под другой, чтобы сочетание произносилось легче.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Уподобление звуков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просьба показывает, как звук может стать звонким рядом с соседним согласным, а сшить — как звуки сближаются по произношению.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бывает по звонкости, глухости и мягкости. Особенно заметно это в тех словах, где согласные стоят рядом и тесно связаны в речи.
</a:t>
            </a:r>
            <a:endParaRPr lang="en-US" sz="9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позиции в слове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 и соседство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изменения слышны в конце слова и перед другим согласным. В этих позициях звук зависит от соседей сильнее обычного и может звучать менее отчётливо.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безударных слогах гласные произносятся короче и слабее. Поэтому именно здесь легче всего заметить отклонение звучания от написания.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звуковых изменений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одно и то же слово выглядит на письме и как звучит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изменения касаются и согласных, и гласных. В речи особенно заметны оглушение, редукция и упрощение трудных сочетаний.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нормы русского литературного произношения.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исчезает звук в слове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рядом оказываются несколько согласных, и произнести их подряд становится непросто. Тогда один звук ослабевает и может почти не слышаться.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речь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ускорении темпа звук иногда полностью выпадает. Так звучат слова честный, поздно и праздник, где произношение становится легче для говорящего.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Выпадение делает речь более свободной и быстрой. При этом смысл слова сохраняется, а изменения происходят по правилам произношения.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процессы звучания встречаются в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сопоставлены основные изменения звуков в повседневной русской речи. Высота столбцов отражает относительную заметность 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 редукция встречаются особенно часто. Остальные процессы тоже регулярны, но заметны в речи не так постоянно.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школьного курса орфоэпии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уменьшают усилие при произношении: язык и губы не тратят лишние движения на каждую букву, поэтому речь звучит естественнее и свободнее.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изменениям слова соединяются в плавный поток. Без них речь была бы рубленой, медленной и менее удобной для слушателя.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звуковые изменения полезны речи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процессы помогают быстрее произносить трудные сочетания звуков. Это особенно заметно в словах с несколькими согласными рядом и в безударных позициях.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звуков не считаются ошибкой, если они происходят по нормам языка. Это обычная особенность устной речи, а не нарушение.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41558"/>
            <a:ext cx="440226" cy="44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85580"/>
            <a:ext cx="440228" cy="3521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795" y="2034466"/>
            <a:ext cx="397608" cy="45441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различать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показывает, как слово записывается. На письме сохраняется его привычный вид, даже если в звучании отдельные звуки меняются.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показывает, как слово произносится. В устной речи он может оглушаться, редуцироваться или сближаться с соседними звуками.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буквой и звуком помогает лучше читать, слышать особенности произношения и понимать орфографию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написание и произношение слова: друг — [друк], весна — [в’исна]. Так легче заметить, какой звук изменился и в какой позиции он стоит.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причину изменения. В просьба и солнце на звук влияет соседний согласный, а в весна важна безударная позиция гласного.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делают вывод о типе процесса: оглушение, озвончение, редукция, упрощение или выпадение. Такой порядок помогает анализировать слово аккуратно и без ошибок.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изменения звуков в словах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написание и произношение совпадают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не каждое слово звучит так же, как выглядит в тетради. Особенно заметны изменения в быстрых и непринуждённых высказываниях.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слов произносится близко к написанию, но значительная доля содержит изменения. Это подтверждает, что устная речь подчиняется своим правилам.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примерам школьного курса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звучание слова влияют ударение, соседние звуки и место звука в слове. Именно поэтому одна и та же буква может слышаться по-разному в разных позициях.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изменений помогает лучше слышать живую речь, точнее читать вслух и увереннее разбирать слова. Это важный шаг к грамотному письму и правильному произношению.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— оглушение, озвончение, редукция, уподобление и выпадение. Они не случайны: каждый из них объясняется условиями произношения и строением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слово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живёт по своим законам: звуки изменяются, чтобы слово было удобнее произносить и легче понимать. Если замечать эти правила, читать и писать становится намного увереннее.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2026-05-22T05:38:08Z</dcterms:created>
  <dcterms:modified xsi:type="dcterms:W3CDTF">2026-05-22T05:38:08Z</dcterms:modified>
</cp:coreProperties>
</file>