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Трагическое восприятие мира в цикле «Европейская ночь»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Европа, утраченная гармония и память о катастрофе.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катастрофы: литературный фон цикла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рождается в эпоху войны, оккупации и разрушения, когда литература особенно остро говорит об одиночестве, вине и внутренней пустоте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трагического мироощущения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Трагическое мироощущение строится на столкновении идеала с реальностью, когда человек ясно видит разрыв между культурной памятью и разрушенным настоящим.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главная особенность — отказ от иллюзии быстрого восстановления. Потери осмысляются как необратимые, а не как временная трудность, которую можно легко преодолеть.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не усиливает отчаяние ради эффекта, а формирует трезвое понимание мира, в котором целостность уже нарушена и прежний порядок не возвращается.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 как состояние мира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как исторический знак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 цикле обозначает не только время суток, но и общее затемнение смысла. Она связана с исторической слепотой, страхом и утратой духовных ориентиров.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как пространство тревоги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Темные улицы, холодный свет и пустота городского пространства создают ощущение мира, где человеку не на что опереться. Внешняя тишина лишь усиливает внутреннюю опустошенность.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 пространство сломанной цивилизации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показана как культурное пространство, где внешние признаки цивилизации сохранились, но внутреннее содержание оказалось подорвано войной и историческим потрясением.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Европа воспринимается не как символ устойчивости, а как образ культуры, утратившей прежнюю гармонию и вынужденной жить после исторического перелома.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выразителен контраст между памятью об архитектуре, искусстве и многовековой традиции и реальностью разрушенных городов, молчания и человеческой усталости.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трагического мира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трагизм строится не на одном образе, а на системе взаимосвязанных мотивов.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два мотива задают основу смысла, остальные уточняют и усиливают ощущение исторической утраты.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 содержанию цикла «Европейская ночь»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5436" y="1429640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позиция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отчуждение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существует в состоянии одиночества и духовной дистанции. Он чувствует разрыв между собой и миром, но не может его устранить личным усилием.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катастрофы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переживание становится формой мысли: он не просто страдает, а осознает разрушение как исторический факт, который нельзя отменить силой чувства.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вмешивается в ход событий, а внимательно всматривается в распадающийся мир, фиксируя его тревожные детали и не скрывая собственной внутренней уязвимости.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Трезвый взгляд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идеализирует действительность и не подменяет ее утешительными образами. Трагизм возникает из честного, почти беспощадного видения исторической реальности.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цикла последовательно раскрывают тему утраты целостности и исторической безысходности.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работают на одну мысль: внешний мир сохранил форму, но утратил внутреннюю цельность.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 циклу «Европейская ночь»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памяти и исторической вины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цикле не утешает, а усиливает боль: прошлое возвращается как напоминание о разрушенной культуре, утраченных жизнях и непоправимых потерях.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память делает трагедию глубже: разрушение нельзя принять за случайность, и именно это знание не дает миру стать для героя привычным.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вина осмысливается как общее состояние Европы, пережившей войну и не сумевшей предотвратить катастрофу, которая затронула и пространство, и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нарастания трагизма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 в цикле показывает, как личное переживание превращается в историческое осознание.
</a:t>
            </a:r>
            <a:endParaRPr lang="en-US" sz="15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контрасты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света и тьмы показывает не просто смену настроения, а утрату духовной ясности: мир перестает быть понятным, а человек — уверенным в собственном пути.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высокой культуры и повседневной нищеты подчеркивает, что историческая катастрофа не щадит ни памятники, ни человеческую жизнь, ни саму ткань привычного быта.
</a:t>
            </a:r>
            <a:endParaRPr lang="en-US" sz="1291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прошлого и настоящего особенно болезненно: культурная память сохраняет образ цельной Европы, но современность отвечает этому образу разрушением и внутренней пустотой.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внешним порядком и внутренним распадом делает трагедию глубже: видимая устойчивость лишь скрывает моральное и психологическое опустошение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пейзаж как метафора состояния мира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площадь после катастрофы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площадь выглядит не как центр жизни, а как пространство, из которого ушли голоса и движение. Каменные фасады стоят неподвижно, словно свидетели события, о котором уже нельзя говорить прямо. В этом безмолвии чувствуется не покой, а истощение.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в которых не видно света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Затемненные окна создают ощущение жизни, которая скрылась внутрь и больше не выходит наружу. Дом сохраняет форму, но не обещает тепла или защиты. Город становится похож на оболочку цивилизации, где привычные признаки уюта потеряли свое значение.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без встреч и маршрутов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Безлюдная улица не ведет к цели и не открывает надежды на встречу. Она лишь подчеркивает одиночество человека, оказавшегося среди чужого, холодного пространства. Городской путь превращается в знак неопределенности и внутренней растерянности.
</a:t>
            </a:r>
            <a:endParaRPr lang="en-US" sz="7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цикла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переживание не обрывается резко: оно накапливается через медленное усиление тревоги и отчуждения.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приходится на момент максимального разрыва с миром; затем тон становится сдержаннее, но не утрачивает трагической глубины.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цикла «Европейская ночь» на основе структуры образов и мотивов.
</a:t>
            </a:r>
            <a:endParaRPr lang="en-US" sz="13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трагического высказывания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цикле сдержанна и точна: автор избегает громких деклараций, поэтому каждое слово звучит особенно весомо и убедительно для читателя.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передается через конкретные детали — холод, пустоту, тишину, затемнение, — а не через прямое объяснение, что усиливает ощущение подлинности переживания.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риторической патетики делает интонацию трезвой и доверительной: мир показан без прикрас, как пространство, где боль осознана и названа прямо.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Пространства трагического переживания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уровни пространства раскрывают одну и ту же тему распада целостности.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пространства работают как единая система: внешняя среда и внутреннее состояние героя отражают друг друга и усиливают ощущение трагедии.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цикла «Европейская ночь».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планы изображения соединяют частный опыт героя с общей трагедией эпохи, поэтому личное переживание приобретает масштаб исторического размышления.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уровней пространства показывают, что личная тревога в цикле перерастает в образ исторической судьбы целой Европы.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схема по циклу «Европейская ночь».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тем в цикле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не только фиксирует доминирующие мотивы, но и показывает, какие из них служат фоном для главной трагической мысли.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вес несут разрушение и одиночество; надежда присутствует, но остается слабой и не отменяет общего драматического тонуса.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цикла «Европейская ночь».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трагическое восприятие остается главным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образы цикла подчинены мысли о невосполнимой утрате, поэтому трагическое не выглядит частным настроением, а определяет саму логику художественного мира.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трагическое восприятие позволяет говорить о разрушенной Европе честно, без иллюзий, сохраняя при этом нравственную серьезность и историческую точность взгляда.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духовного сопротивления в тексте существуют, но они не отменяют катастрофу и потому воспринимаются как хрупкая, трудная форма человеческого достоинства.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 не смягчает кризис, а делает его острее: чем яснее видна прежняя Европа, тем сильнее ощущается масштаб ее исторического надлома.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цикла для разговора о человеке XX 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показывает человека эпохи войн и слома как свидетеля истории, которому приходится жить среди руин смыслов и заново искать опоры для сознания.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помогает понять литературу XX века, для которой важны не только события, но и их психологические, этические и культурные последствия.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герой не сводится к жертве: память, нравственная оценка и внутренняя собранность сохраняют в нем способность сопротивляться духовному опустошению.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личную тревогу в тексте раскрывается общий опыт поколения, столкнувшегося с исторической травмой и необходимостью жить после катастрофы.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Трагическое как форма исторической правды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«Европейская ночь» убеждает, что трагическое восприятие необходимо там, где мир пережил разрушение и утрату опор. Оно позволяет говорить о Европе и человеке честно, без иллюзий, но с нравственной ответственностью.
</a:t>
            </a:r>
            <a:endParaRPr lang="en-US" sz="178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2026-05-23T19:37:02Z</dcterms:created>
  <dcterms:modified xsi:type="dcterms:W3CDTF">2026-05-23T19:37:02Z</dcterms:modified>
</cp:coreProperties>
</file>