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Папоротниковидные: основные темы и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споровые растения с разнообразием форм и важным экологическим и культурным значением.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эволюция папоротниковидных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Появившись более 350 миллионов лет назад, папоротники сформировали древние леса и влияли на климат палеозойской эры. Их разнообразие подтверждается многими ископаемыми находками.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Настоящие папоротники (Polypodiopsida)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самый крупный класс с тысячами видов, отличающихся сложным строением вай и разнообразием сред обитания. Они широко распространены по всему миру.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Хвощевидные (Equisetopsida)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Представляют группу с характерным ребристым стеблем и узловатым строением. Их архаичная структура свидетельствует о давнем происхождении.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Плауновидные (Lycopodiopsida)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растения с микроскопическими листьями и спороносными структурами, существующие с девонского периода, некоторые виды сохраняются и сейчас.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Классы и многообразие папоротниковидных
</a:t>
            </a:r>
            <a:endParaRPr lang="en-US" sz="1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папоротников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Корневище — горизонтальный побег с придаточными корнями, обеспечивает питание и размножение растения в почве.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перистые листья (вайи) служат основным органом фотосинтеза и размножения у папоротников, отличаясь разнообразием форм и размеров.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происходит с помощью спор, так как папоротники лишены цветков и семян, что связано с их древним эволюционным происхождением.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Проводящие ткани — ксила и флоэма — позволяют эффективно транспортировать воду и питательные вещества по всему растению.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0" y="1325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900" y="486375"/>
            <a:ext cx="4154400" cy="4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папоротников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Спорофит — доминирующее поколение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Спорофит формирует споры, которые рассеваются в окружающую среду. Это крупная и заметная часть жизненного цикла, включающая листья и корневище.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Гаметофит — самостоятельное небольшое растение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спор вырастает гаметофит — заросток, самостоятельное маленькое растение, на котором развиваются мужские и женские гаметы для полового размножения.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Ботанические исследования, 2020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разнообразие папоротников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Максимальное видовое разнообразие папоротников наблюдается в тропических лесах Азии и Южной Америки.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снижается к полярным регионам, подчеркивая зависимость папоротников от влажных и тёплых условий.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органы папоротника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Вайи — сложные листья, часто с перистым рассечением, располагаются на стебле и отвечают за фотосинтез и размножение.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Сорусы на нижней стороне вайи содержат спорангии — органы, образующие споры, обеспечивая размножение папоротника.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Корневище — это горизонтальный подземный побег с разветвлениями, от которого отходят придаточные корни для закрепления в почве.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652"/>
            <a:ext cx="2665800" cy="22700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375" y="1422727"/>
            <a:ext cx="2665800" cy="22700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2975" y="1422727"/>
            <a:ext cx="2665800" cy="22700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347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плауны
</a:t>
            </a:r>
            <a:pPr algn="l" indent="0" marL="0">
              <a:lnSpc>
                <a:spcPct val="130039"/>
              </a:lnSpc>
              <a:buNone/>
            </a:pPr>
            <a:r>
              <a:rPr lang="en-US" sz="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миниатюрные виды достигают лишь нескольких сантиметров в высоту, их мелкие листья и спороносные органы обеспечивают адаптацию к разным условиям.
</a:t>
            </a:r>
            <a:endParaRPr lang="en-US" sz="1284" dirty="0"/>
          </a:p>
        </p:txBody>
      </p:sp>
      <p:sp>
        <p:nvSpPr>
          <p:cNvPr id="11" name="Text 2"/>
          <p:cNvSpPr txBox="1"/>
          <p:nvPr/>
        </p:nvSpPr>
        <p:spPr>
          <a:xfrm>
            <a:off x="33881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Древовидные папоротники
</a:t>
            </a:r>
            <a:pPr algn="l" indent="0" marL="0">
              <a:lnSpc>
                <a:spcPct val="130039"/>
              </a:lnSpc>
              <a:buNone/>
            </a:pPr>
            <a:r>
              <a:rPr lang="en-US" sz="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тропических лесах встречаются папоротники высотой до 20 метров, с мощным стеблем и большими вайями, образующие подлесок или отдельные заросли.
</a:t>
            </a:r>
            <a:endParaRPr lang="en-US" sz="1284" dirty="0"/>
          </a:p>
        </p:txBody>
      </p:sp>
      <p:sp>
        <p:nvSpPr>
          <p:cNvPr id="12" name="Text 3"/>
          <p:cNvSpPr txBox="1"/>
          <p:nvPr/>
        </p:nvSpPr>
        <p:spPr>
          <a:xfrm>
            <a:off x="6341177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строении листьев
</a:t>
            </a:r>
            <a:pPr algn="l" indent="0" marL="0">
              <a:lnSpc>
                <a:spcPct val="130039"/>
              </a:lnSpc>
              <a:buNone/>
            </a:pPr>
            <a:r>
              <a:rPr lang="en-US" sz="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Виды, такие как орляк обыкновенный и адиантум венерин волос, демонстрируют разнообразные формы листьев — от перистых до цельных и изящных.
</a:t>
            </a:r>
            <a:endParaRPr lang="en-US" sz="1284" dirty="0"/>
          </a:p>
        </p:txBody>
      </p:sp>
      <p:sp>
        <p:nvSpPr>
          <p:cNvPr id="13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по форме и размерам
</a:t>
            </a:r>
            <a:endParaRPr lang="en-US" sz="1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05571"/>
            <a:ext cx="423000" cy="423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29071"/>
            <a:ext cx="423000" cy="37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21690"/>
            <a:ext cx="423000" cy="423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9422" y="3521690"/>
            <a:ext cx="423000" cy="423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мест обитания
</a:t>
            </a:r>
            <a:endParaRPr lang="en-US" sz="202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750" y="2426050"/>
            <a:ext cx="38730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широко распространены в тенистом подлеске, где влажность и защита от прямых солнечных лучей создают благоприятные условия.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7070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подлесок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79450" y="2421725"/>
            <a:ext cx="3841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и сырые места по берегам рек и озёр — привычное место обитания многих папоротников, способствующих сохранению экосистемы.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46315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водоёмов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44625" y="408107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адаптированы к жизни на высотах свыше 3000 метров, выдерживая низкие температуры и ультрафиолетовое излучение.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70700" y="3525450"/>
            <a:ext cx="3326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Высокогорные зоны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968275" y="407392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 папоротников встречаются даже в засушливых районах, благодаря особым адаптациям, таким как восковой налёт на листьях.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5463150" y="3525450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и открытые места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папоротников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создают влажный микроклимат в лесах, поддерживают водный баланс почв и препятствуют эрозии за счёт плотных корневых систем.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заросли служат убежищем и пищей для множества мелких животных и насекомых, обеспечивая биоразнообразие и стабильность экосистем.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75598" y="397154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прошлом папоротники служили сырьём для производства древесного угля, удобрений и натуральных красителей, что значит их хозяйственное значение было комплексным.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42350" y="3145091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Лекарственные свойства щитовника и осмунда используют в народной медицине для лечения ран и воспалений, подтверждая их биологическую ценность.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618383" y="2370233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побеги орляка и страусника употребляются в пищу в отдельных регионах Азии и России как традиционный съедобный продукт с богатым вкусом.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796998" y="1595375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часто применяются в декоративном озеленении благодаря красоте и неприхотливости, например, нефролепис и асплениум популярны в комнатных условиях.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97250" y="456000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Папоротниковидные в хозяйстве человека
</a:t>
            </a:r>
            <a:endParaRPr lang="en-US" sz="1900" dirty="0"/>
          </a:p>
        </p:txBody>
      </p:sp>
      <p:sp>
        <p:nvSpPr>
          <p:cNvPr id="8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918636"/>
            <a:ext cx="4534800" cy="299777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Ботанические учебники и справочники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папоротников, мхов и цветковых растений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признаки и отличия трёх групп растений по основным характеристикам размножения и строения.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занимают промежуточное положение между нецветковыми и цветковыми растениями, сочетая проводящие ткани со споровым размножением.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виды папоротниковидных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109775" y="183182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1980-е годы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занесения редких папоротников, таких как осмунда королевская, в Красную книгу России для сохранения популяций.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4512225" y="1832600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 годы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мониторинг состояния популяций чёрного щитовника и разработка природоохранных программ.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27621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1990-е годы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Фиксация угроз для пузырника ломкого из-за осушения болот и строительства в регионах обитания.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63488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усилий по охране и восстановлению численности редких папоротников, включая создание заповедников и просветительские проекты.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2" y="0"/>
            <a:ext cx="3946196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48625" y="569675"/>
            <a:ext cx="3854400" cy="9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 среде обитания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4948625" y="2100460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Восковой налёт на поверхности листьев уменьшает потерю влаги, что особенно важно в условиях засушливого климата и способствует сохранению воды растением.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48625" y="3702506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Крахмал, запасаемый в корневищах, обеспечивает быстрый весенний рост. Споры распространяются ветром на большие расстояния, что помогает занять новые территории и расширить ареал.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в культуре и фольклоре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фигурируют в легендах многих народов, где им приписывают магические и лечебные свойства, что способствует сохранению традиций и уважения к природе.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папоротника является символом удачи в славянском фольклоре и связан с традициями праздника Ивана Купалы, что подчёркивает культурное значение растения.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листьев папоротника часто присутствуют в народных орнаментах, гербах и украшениях, отражая их эстетическую и символическую роль.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Базы научных публикаций по ботанике, 2023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изучения папоротниковидных в науке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публикаций отражает расширение научных направлений, включая молекулярную биологию и экологию, что способствует глубокому пониманию папоротников.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Накопленные знания и новые методы, особенно ДНК-анализ, усиливают исследовательский интерес к эволюции и биологии папоротников.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опасных для человека и животных видов папоротников выделяют мужской папоротник и орляк обыкновенный.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исследования токсичности растений, 2022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вида папоротников вызывают токсические отравления при неправильном применении, представляя опасность для здоровья и животноводства.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жизненного цикла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наблюдают чередование поколений у папоротников, что наглядно демонстрирует основы размножения растений и эволюционные особенности этой группы.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строения листа и корней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работы включают микроскопическое изучение вай и корневища, что помогает понять функции и морфологию основных органов папоротника.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Спороношение и развитие заростка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спор и заростков на практике объясняет процессы размножения и адаптации папоротников к различным условиям среды.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Папоротниковидные как объект изучения в школе
</a:t>
            </a:r>
            <a:endParaRPr lang="en-US" sz="1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6600" y="16601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Орляк обыкновенный входит в число «Ста удивительных растений мира» благодаря своим крупным размерам и способности быстро адаптироваться к разным условиям.
</a:t>
            </a:r>
            <a:endParaRPr lang="en-US" sz="1325" dirty="0"/>
          </a:p>
        </p:txBody>
      </p:sp>
      <p:sp>
        <p:nvSpPr>
          <p:cNvPr id="7" name="Text 1"/>
          <p:cNvSpPr txBox="1"/>
          <p:nvPr/>
        </p:nvSpPr>
        <p:spPr>
          <a:xfrm>
            <a:off x="5036450" y="360345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папоротников есть плавающие виды рода Сальвиния и эпифитные, например, оленьий рог, обитающие на деревьях, что расширяет их экологическое разнообразие.
</a:t>
            </a:r>
            <a:endParaRPr lang="en-US" sz="1338" dirty="0"/>
          </a:p>
        </p:txBody>
      </p:sp>
      <p:sp>
        <p:nvSpPr>
          <p:cNvPr id="8" name="Text 2"/>
          <p:cNvSpPr txBox="1"/>
          <p:nvPr/>
        </p:nvSpPr>
        <p:spPr>
          <a:xfrm>
            <a:off x="678500" y="26105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Окаменелости папоротников имеют возраст около 360 миллионов лет, что свидетельствует об их древности и устойчивости во времени.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32700" y="174610"/>
            <a:ext cx="78786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папоротниках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папоротников: итог и перспективы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играют ключевую роль в экосистемах и культуре, изучение их расширяет научные знания и поддерживает природоохранные инициативы для будущих поколений.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2026-05-08T20:31:20Z</dcterms:created>
  <dcterms:modified xsi:type="dcterms:W3CDTF">2026-05-08T20:31:20Z</dcterms:modified>
</cp:coreProperties>
</file>