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Земли: большой дом для растений и животных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удивляет: от тропиков до льдов здесь живут разные миры.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такое разнообразие природы?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отличаются из-за солнца, дождей, ветра и температуры. У экватора жарко и влажно, ближе к полюсам холоднее. В горах тоже: чем выше поднимаешься, тем прохладнее становится, а растения и животные меняются вместе с погодой и условиями жизни.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экватора почти всегда жарко и очень влажно. Частые дожди помогают растениям расти быстро, а лес превращается в плотную зелёную стену, где всё словно оживает одновременно.
</a:t>
            </a:r>
            <a:endParaRPr lang="en-US" sz="106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несколько этажей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здесь поднимаются очень высоко и образуют ярусы. Внизу темнее и тише, а наверху больше света, поэтому каждый этаж леса занимает свои растения и животные.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множества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живут обезьяны, попугаи, ящерицы, лягушки и огромное количество насекомых. Им хватает тепла, еды и укрытий, поэтому жизнь там кипит почти без остановки.
</a:t>
            </a:r>
            <a:endParaRPr lang="en-US" sz="1099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шум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листья блестят, а воздух наполнен влагой. Такой лес кажется очень шумным и живым: там стрекочут насекомые, кричат птицы и шуршат ветви.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травы, деревья и долгий сухой сезон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Простор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это широкие пространства, где высокие травы тянутся до самого горизонта. Среди них стоят редкие деревья, чаще всего акации и баобабы, как настоящие зелёные островки.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дождливое время, а потом наступает долгий сухой сезон. В это время растениям не хватает воды, поэтому природа выглядит более жёлтой и спокойной.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Животные на равнине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живут жирафы, зебры, антилопы, слоны и львы. Им удобно бегать по открытой местности, а высокая трава помогает прятаться от жары и хищников.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Вода на вес золота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редкостью, животные собираются у водоёмов. Там особенно оживлённо: кто-то пьёт, кто-то ждёт, а кто-то внимательно наблюдает за соседями.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очень мало воды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 почти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дождей бывает очень мало, поэтому земля часто остаётся сухой и твёрдой. Днём солнце сильно нагревает песок и камни, а ночью становится заметно прохладнее.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Растения-умельцы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научились экономить воду. У них могут быть длинные корни, толстые стебли или колючки вместо листьев, чтобы не терять влагу зря.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пустыне появляется оазис, вокруг него сразу становится оживлённо. Вода там особенно ценна, потому что без неё выжить в пустыне почти невозможно.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ящерицы, змеи, жуки и скорпионы умеют жить там, где другим слишком трудно. Они прячутся от жары, ищут тень и берегут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простор для трав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степь кажется бескрайней и светлой: травы быстро растут, а открытое пространство хорошо прогревается солнцем.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Дождей здесь немного, поэтому растениям приходится обходиться скромной влагой. В жаркие дни степь выглядит выгоревшей и спокойной.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норах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сурки прячутся под землёй, а сайгаки и птицы спасаются быстрым бегом или полётом. Так в степи легче пережить трудные дни.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наряд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широколиственный лес густо зеленеет, а деревья словно держат над землёй большой листовой навес. Осенью дубы, клёны, липы и буки меняют цвет, и лес становится золотым, красным и медным. Потом листья опадают и укрывают землю мягким ковром.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лесных тропинок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легко встретить белку, ежа или лису, если идти тихо и не шуметь, как большой чайник. Дятлы стучат по стволам, совы отдыхают днём, а другие птицы прячутся среди ветвей и ищут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огромные хвойные леса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 тайги — ель, сосна, пихта и лиственница. Их иголки помогают меньше терять воду и лучше переносить холодную погоду.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зима длинная и морозная, а лето короткое. Поэтому растениям и животным приходится успевать многое сделать за тёплые месяцы.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лоси, рыси, волки, белки и бурые медведи. Одни ищут корм в лесу, другие прячутся в чаще или быстро бегают по снегу.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северный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тянется через север Евразии и Северной Америки. Это огромная полоса лесов, где природа выглядит сурово, но очень величественно.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холодная земля без высоких деревьев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 очень короткое, поэтому растения успевают вырасти только за небольшой тёплый срок. Затем снова возвращаются холод и ветер.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Мёрзлая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тундре часто бывает мёрзлой, и высоким деревьям трудно укорениться. Поэтому здесь почти нет лесов, а пейзаж остаётся открытым.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Низкие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 мхи, лишайники и маленькие кустарники чувствуют себя хорошо. Они не боятся холода так сильно, как большие деревья.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Животные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Олени, песцы, лемминги и белые куропатки приспособились к суровым условиям. Одни быстро бегают, другие прячутся, а третьи меняют поведение по сезонам.
</a:t>
            </a:r>
            <a:endParaRPr lang="en-US" sz="10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льды: край вечного холода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холодно и ветрено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 Антарктиде почти всё покрыто снегом и льдом. Ветер там сильный, а мороз не отпускает большую часть года.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Растений совсем мало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 растениям трудно жить. Поэтому на ледяных просторах их очень мало, и природа выглядит почти белой и пустой.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держатся ближе к морю, где легче найти пищу. Морская вода и прибрежные льды помогают им выживать в суровом краю.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Тюлени, моржи и пингвины сохраняют тепло благодаря толстому слою жира, густому оперению или шерсти. Это их природная зимняя куртка.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зоны сменяются на Земле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Солнце греет сильнее всего, поэтому воздух тёплый и влажный. Растения растут быстро, а природа остаётся зелёной почти весь год.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82095" y="937802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пояс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 экватора жара уже не такая постоянная. Появляются саванны и пустыни, где влаги меньше, а растения и животные приспосабливаются к засухе.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9170" y="1759488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севернее или южнее климат становится мягче. Здесь встречаются леса и степи, где времена года заметнее, а природа меняется вместе с сезонами.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82095" y="25812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полюсам лето короче, а холода держатся дольше. На больших пространствах господствуют тайга и тундра, которым нужно мало тепла.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969170" y="3402888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холодные области Земли почти целиком покрыты льдом и снегом. Здесь природа очень бедная, но даже в таких местах жизнь умеет выживать.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себе выжить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некоторые другие пустынные растения накапливают влагу в толстых стеблях или листьях. Это помогает им пережить долгие сухие периоды без дождя.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 многих растений уменьшают испарение воды и защищают их от поедания. В пустыне такая защита особенно полезна, потому что каждый глоток влаги на счету.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лиственницы иголки помогают пережить морозы и не терять слишком много воды зимой. Благодаря этому дерево может расти там, где холод бывает долгим и сильным.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кувшинки широкие листья держатся на поверхности и ловят солнечный свет. Так растение получает всё нужное для жизни прямо в водоёме, не тратя силы зря.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жизни в своей зоне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сил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долго может обходиться без воды и спокойно переносит жару. Его организм помогает экономить влагу там, где она встречается очень редко.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окраску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зимой становится белым, чтобы сливаться со снегом. Летом его шерсть темнеет, и животное лучше прячется среди травы и кустов.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сохраняет тепло благодаря густому меху и толстому слою жира. Такая «шуба» нужна ему в суровом северном холоде.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выбор способа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прячутся в норах, впадают в спячку или улетают в тёплые края. Так они переживают холод, засуху или нехватку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задаёт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место на Земле получает разное количество солнечного тепла. Из-за этого где-то всегда жарче, а где-то намного холоднее. Именно тепло помогает понять, какие растения смогут здесь вырасти и кто из животных сможет поселиться рядом.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решает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дождей много, появляются густые леса и высокая трава. Если влаги мало, землю занимают пустыни и сухие степи. Вода словно художник: она рисует на карте зелёные, жёлтые и белые области природы.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живые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питательные вещества, а растения создают тень, пищу и укрытие. Поэтому животные выбирают места, где им удобно жить, прятаться и находить корм. Так природная зона складывается как большая дружная команда.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природная зона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рядом с природными зонами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города и сёла, выращивают хлеб и разводят животных. Для жизни им нужны вода, почва, леса и поля, поэтому природа и человек тесно связаны.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мусор в воду, страдают рыбы, птицы и все, кто живёт у реки. Чистая вода нужна не только природе, но и людям.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грибы, рыба, древесина и полезные ископаемые помогают людям жить и работать. Но брать их нужно разумно, чтобы запасы не закончились слишком быстро.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нельзя вырубать бездумно, потому что он даёт дом многим животным и растениям. Когда лес берегут, он продолжает расти и радовать людей.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редких видах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животных и растения нужно охранять особенно внимательно. Заповедники и парки помогают сохранить их для будущих поколений, чтобы природа не потеряла своих удивительных жителей.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животные, которым нужна защита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горы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 живут в местах, где человеку бывает трудно увидеть их в природе. Им нужны большие, спокойные территории и охрана.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зависят от льда, моря и богатой пищи. Когда условия меняются, этим крупным животным становится сложнее находить безопасные места для жизни и отдыха.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— редкая птица тундры, которой особенно важны спокойные болота и охраняемые территории. Заповедники помогают таким видам не исчезнуть.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природа меняется с высотой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части гор часто похожи на обычные лесные зоны. Здесь теплее, почвы больше, и растениям легче расти, чем высоко наверху.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луга выше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леса появляются луга с травами и цветами. Лето здесь короче, но растения успевают быстро цвести и радовать яркими красками.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остаются камни, снег и ледники. Воздух становится холоднее, а почвы почти нет, поэтому жизнь здесь очень редкая и осторожная.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животным и растениям приходится экономить силы и тепло. Им помогают крепкие лапы, густая шерсть, цепкие корни и умение быстро приспосабливаться.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зон помогает понимать карту мира и беречь природу. Оно показывает, почему на Земле так много разных мест и живых существ.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природных зон помогают увидеть, как по-разному живёт Земля.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Земле без чемодана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джунглей до льдов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мысленно пройти от влажного леса к жаркой пустыне, а потом — к холодной тундре. На этом пути меняются не только пейзажи, но и растения, животные и даже звуки природы. Каждая зона словно отдельная страна со своим характером.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просторы и тихие ночи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шумят густые леса, в других качаются высокие травы, а где-то царит спокойная тайга. Ночью в разных зонах слышны свои голоса: стрекот насекомых, вой ветра, крики птиц и шорох зверей.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мир — много чудес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планете уживаются жара, мороз, сухость и влага. Поэтому Земля похожа на большую коллекцию удивительных уголков, где у каждого свои жители, свои краски и свои правила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общий дом для множества природных зон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разные, но все они нужны нашей планете. Когда мы понимаем, как устроена природа, нам легче её беречь и дружить с ней.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2026-05-25T21:42:43Z</dcterms:created>
  <dcterms:modified xsi:type="dcterms:W3CDTF">2026-05-25T21:42:43Z</dcterms:modified>
</cp:coreProperties>
</file>