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 план местности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карты объясняют устройство Земли и путь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как устроен Мировой океан, чем отличаются его части и как карты с масштабом помогают находить объекты и понимать водное пространство.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будет урок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изучения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природы и жизни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определяет погоду, переносит тепло и влагу, а также влияет на жизнь людей у побережий и на морских маршрутах.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чтения карты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видны берега, расстояния и направления движения, поэтому океан проще читать как пространство, а не как отдельные воды.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навигации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сопоставлять океан, карту и план помогает быстро находить путь и понимать, почему один и тот же берег выглядит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как единая система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образует единую водную оболочку Земли: его части связаны между собой и постоянно обмениваются теплом и влагой.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соединяет удалённые районы планеты и переносит свойства одной акватории в другую, поэтому океан нельзя рассматривать по частям отдельно.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Землю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взаимосвязь делает океан важнейшим регулятором природных процессов и объясняет, почему изменения в одном районе отражаются далеко от 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 другие части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части водной оболочки — пять океанов; они занимают огромные пространства и объединяют множество морей, заливов и проливов.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обычно лежат у окраин материков или частично отделены от океана, поэтому на карте они заметно связаны с сушей.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и 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глубоко вдаются в сушу, а проливы соединяют водные пространства и одновременно разделяют участки суши.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признакам можно быстро понять, где находится крупная акватория, а где — узкий проход или врез в берег.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море, залив и пролив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легко узнать по положению у края материка или по тому, что оно частично врезается в сушу и окружено берегами.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 глубже входит в сушу, образуя широкий изгиб береговой линии; его форма обычно заметна даже без дополнительных пояснений.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пролива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 выглядит как узкая водная полоса между участками суши и часто служит связующим проходом между большими водными пространствами.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и глубины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 — это прибрежная мелководная часть дна, где глубины растут постепенно и часто находятся условия для жизни многих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склон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склон отмечает резкий переход к большим глубинам; на картах его можно заметить по быстрому изменению изобат.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Ложе океана занимает огромную, сравнительно ровную область, и именно оно составляет основную часть подводной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легче холодной, поэтому она стремится подниматься и перемещаться иначе, чем более плотные холодные массы.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солёности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тоже меняет плотность: чем больше растворённых солей, тем тяжелее вода и тем иначе она движется в толще океана.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плотности запускают перемешивание и поддерживают океанские течения, которые переносят тепло на большие расстояния.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 океане движется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сравниваются два типа течений: тёплые и холодные, чтобы показать их разное влияние на берега.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схема для учебной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течений важны: одни приносят тепло, другие охлаждают побережья и меняют условия жизни у моря.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течения: тёплые и холодные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71% поверхности Земли — именно поэтому он так сильно влияет на климат материков.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занимает Мировой океан.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данные по физической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участвует в круговороте воды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школьной темы о круговороте воды и роли Мирового океана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поверхности Земли и помогает понять, почему карты и планы нужны для точной навигации.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занимает Мировой океан.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общепринятая справочная оценка площади поверхности Земли, покрытой океаном.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понятие масштаба на плане и карте.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сравнить, насколько подробно показана местность на разных изображениях.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мельче масштаб и тем меньше деталей видно.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масштаб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стороны горизонта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север обычно расположен сверху, и это помогает быстро понять, где находится остальная часть света. Если знак движения показывает маршрут, сразу ясно, куда направляться относительно берега и течения.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 — главная опора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говорит о движении
</a:t>
            </a:r>
            <a:endParaRPr lang="en-US" sz="1516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 схемах и картах часто показывают не только направление движения, но и силу процесса. Так можно увидеть, как течения, ветры или маршрут связаны с положением объектов на местности.
</a:t>
            </a:r>
            <a:endParaRPr lang="en-US" sz="1168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для всей схемы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карта развёрнута правильно, проще сравнить береговую линию, порты и проливы. Стороны горизонта становятся своеобразным ориентиром, который помогает читать любую схему без лишних догадок.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на карте обычно обозначает воду, поэтому моря, океаны, заливы и реки легко выделяются среди суши. По цвету сразу видно, где проходит водное пространство.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берега отделяет сушу от воды, а изобаты показывают глубины. По ним можно понять, где дно мелкое, а где начинается более глубокая часть океана.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подписи уточняют, где проходят течения, проливы и границы морей. Без этих знаков карта была бы слишком общей и хуже помогала бы в навигации.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водные объекты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прочитать океанскую карту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карты маршрута для школьной задачи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сетке параллелей и меридианов точку на карте находят как адрес: сначала определяют широту, затем долготу.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нужны для точного поиска точки на карте.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система географических координат.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работе с картой и легендой.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три коротких действия по карте и проверь себя по легенде.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подписи помогают быстро читать карту без длинного описания.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три коротких задания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условные знаки и легенда карты.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знак и его значение: так карта становится понятной и удобной для чтения.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цвет или символ может нести разную информацию только через легенду.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2: собери легенду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карта: один язык навигации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связывает климат, погоду и жизнь людей, а карты помогают читать это пространство. Если понимать условные знаки, масштаб и стороны горизонта, любой маршрут становится яснее.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2026-07-26T19:09:27Z</dcterms:created>
  <dcterms:modified xsi:type="dcterms:W3CDTF">2026-07-26T19:09:27Z</dcterms:modified>
</cp:coreProperties>
</file>