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image" Target="../media/image-1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760" y="0"/>
            <a:ext cx="427453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104050"/>
            <a:ext cx="44853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артикль с названиями на карте мира.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245425"/>
            <a:ext cx="52788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Артикли в географических названиях: что важно знать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33615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 в английском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названия часто встречаются в текстах о путешествиях, природе и странах. Артикль помогает понять, о каком объекте идет речь, поэтому важно научиться замечать правила и исключения в учебных заданиях.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Названия, которые обычно пишутся без артикля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44925" y="1737353"/>
            <a:ext cx="36153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44925" y="2067498"/>
            <a:ext cx="3615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городов обычно употребляются без артикля: London, Paris, Moscow, Rome. Это самая частая модель, поэтому ее полезно запомнить в первую очередь.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946925" y="1737353"/>
            <a:ext cx="36153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стран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46925" y="2067498"/>
            <a:ext cx="3615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названия стран тоже, как правило, пишутся без the: Russia, China, Japan, Brazil, Spain. В школьных текстах такие примеры встречаются очень часто.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644925" y="3524910"/>
            <a:ext cx="36153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Острова и материки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44925" y="3855055"/>
            <a:ext cx="3615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одиночные острова и континенты также употребляются без артикля: Cuba, Greenland, Europe, Asia. Здесь артикль обычно не нужен, если название обозначает один объект.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4946925" y="3524910"/>
            <a:ext cx="36153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привычка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4946925" y="3855055"/>
            <a:ext cx="3615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название звучит как отдельный город, страна, остров или материк, чаще всего оно стоит без артикля. Это базовое правило помогает быстро проверить ответ в упражнениях.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896554"/>
            <a:ext cx="4348200" cy="24682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географических названий и артикль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Артикль зависит от того, какой именно географический объект назван.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артикль выбирается не по длине слова, а по типу географического названия.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правила английской грамматики для 6 класса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нужный артикль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по типу географического названия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страны на карте мира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48615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легко заметить знакомые названия без артикля: London, Paris, Japan, Brazil, China. Они выглядят просто и привычно, потому что обозначают отдельные города или страны. Такой пример помогает быстрее запомнить базовое правило.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8615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названия на карте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192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видит названия рядом с картой, правило запоминается лучше, чем в отдельном списке слов. Изображение связывает грамматику с реальными объектами и делает выбор артикля более понятным на уроке.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92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помогает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339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выделяются формы с the: the Netherlands, the Philippines, the United Kingdom. Здесь артикль стал частью устойчивого названия, поэтому его нельзя убрать. На карте это особенно заметно, когда сравниваешь похожие по виду страны.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339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с историей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каких группах чаще всего встречается the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удобное школьное распределение примеров по правилам, а не мировую статистику.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the нужен в названиях рек, морей и океанов; остальные группы встречаются реже, но тоже важны.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примеров по правилам употребления артикля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64119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моря и океаны с артиклем the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9988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названиями рек обычно ставится the: the Nile, the Amazon, the Thames. Артикль показывает, что речь идет об известном природном объекте, который воспринимается как единое целое.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9988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52816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морей и океанов тоже обычно употребляются с the: the Black Sea, the Mediterranean Sea, the Pacific Ocean. Так подчеркивается, что это конкретный водный объект, а не общее слово.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2816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и океаны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81650" y="3532486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название относится к реке, морю или океану, артикль чаще всего нужен. Это один из самых надежных способов быстро проверить слово в упражнении или при чтении карты.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281650" y="3228938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Запомнить как правило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35800" y="1979455"/>
            <a:ext cx="4348200" cy="17840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Исключения среди названий стран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1477975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государства имеют закрепленный артикль, и это нужно запоминать отдельно.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683125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артикль стал частью официального или традиционного названия, его нельзя опускать.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435800" y="4358700"/>
            <a:ext cx="4348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формы географических названий в английском языке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4240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Горы, острова и группы объектов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514164"/>
            <a:ext cx="25089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Отдельные горы обычно пишутся без артикля: Everest, Kilimanjaro. Здесь название обозначает один конкретный объект, поэтому дополнительный артикль не нужен.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1930750"/>
            <a:ext cx="25089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объект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6275100" y="2514164"/>
            <a:ext cx="25089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названии чувствуется объединение объектов, артикль чаще появляется. Это правило особенно удобно на карте и в атласе, где видно, один это объект или несколько.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75100" y="1930700"/>
            <a:ext cx="25089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смыслу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3317550" y="2514164"/>
            <a:ext cx="25089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цепи и группы островов чаще требуют the: the Alps, the Urals, the Bahamas, the Canary Islands. Артикль показывает, что это не одиночный объект, а целая система.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317550" y="1930700"/>
            <a:ext cx="25089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или цепь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артикль в длинном названии
</a:t>
            </a:r>
            <a:endParaRPr lang="en-US" sz="2625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помогает, когда в географическом названии есть общее слово: river, sea, ocean, mountains, islands, republic, kingdom, united.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исключений и трудных случаев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6150" y="3698175"/>
            <a:ext cx="24453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мира особенно заметно, что некоторые названия живут по собственным правилам. The Sahara выглядит как единый природный объект, поэтому артикль закрепился в традиции. Ученик не угадывает форму по слову, а запоминает её вместе с названием.
</a:t>
            </a:r>
            <a:endParaRPr lang="en-US" sz="1068" dirty="0"/>
          </a:p>
        </p:txBody>
      </p:sp>
      <p:sp>
        <p:nvSpPr>
          <p:cNvPr id="12" name="Text 3"/>
          <p:cNvSpPr txBox="1"/>
          <p:nvPr/>
        </p:nvSpPr>
        <p:spPr>
          <a:xfrm>
            <a:off x="496350" y="2952747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Пески, которые запоминают отдельно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339000" y="3698175"/>
            <a:ext cx="24453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Arctic и the Antarctic часто встречаются в заданиях о климате и путешествиях. Здесь артикль воспринимается как часть привычного названия, а не случайная добавка. Поэтому при чтении карты важно смотреть на полное написание, а не только на первое слово.
</a:t>
            </a:r>
            <a:endParaRPr lang="en-US" sz="1068" dirty="0"/>
          </a:p>
        </p:txBody>
      </p:sp>
      <p:sp>
        <p:nvSpPr>
          <p:cNvPr id="14" name="Text 5"/>
          <p:cNvSpPr txBox="1"/>
          <p:nvPr/>
        </p:nvSpPr>
        <p:spPr>
          <a:xfrm>
            <a:off x="3349425" y="2952747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Полярные области с устойчивой формой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192000" y="3698175"/>
            <a:ext cx="24453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сложных примерах, например the Maldives или the Crimea в учебных материалах, артикль связан с устоявшимся употреблением. Такие названия полезно выделять цветом на карте, чтобы сразу видеть: не каждое географическое имя подчиняется простой схеме.
</a:t>
            </a:r>
            <a:endParaRPr lang="en-US" sz="1068" dirty="0"/>
          </a:p>
        </p:txBody>
      </p:sp>
      <p:sp>
        <p:nvSpPr>
          <p:cNvPr id="16" name="Text 7"/>
          <p:cNvSpPr txBox="1"/>
          <p:nvPr/>
        </p:nvSpPr>
        <p:spPr>
          <a:xfrm>
            <a:off x="6202350" y="2952747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историческая традиция важнее правила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учеников 6 класса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наиболее заметные трудности на уроках и в письменных работах. Значения условные и служат для сравнения частоты ошибок по типам.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ученики добавляют the там, где он не нужен, или забывают его перед известными водными объектами. Лучше всего помогает проверка по типу названия.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подборка типичных ошибок по теме «Articles with geographical names»; данные иллюстративные
</a:t>
            </a:r>
            <a:endParaRPr lang="en-US" sz="122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63700" y="3212188"/>
            <a:ext cx="428400" cy="380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22320" y="3212188"/>
            <a:ext cx="428400" cy="380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50725" y="1709690"/>
            <a:ext cx="428400" cy="3808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Озёра, острова и полуострова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1563700" y="36507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названиях озёр артикль часто не нужен, если есть слово Lake: Lake Baikal, Lake Victoria. Здесь важна привычная структура имени, а не только сам географический объект.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2131112" y="31885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с разной моделью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22325" y="36507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Полуострова и многие регионы чаще требуют the: the Iberian Peninsula, the Middle East, the Arabian Peninsula. Здесь артикль помогает показать, что речь идёт о части территории или крупной области.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289738" y="31885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Полуостровы и регионы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150725" y="21482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остров обычно пишется без артикля: Cuba, Iceland, Greenland. Такое употребление совпадает с правилом для большинства одиночных географических названий и легко запоминается на карте.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718193" y="16860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Отдельные острова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8655"/>
            <a:ext cx="4348200" cy="17840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похожих примеров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одни и те же типы географических названий в двух формах: без артикля и с the.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показывает: форма артикля зависит не от длины слова, а от типа объекта и устойчивой традиции употребления.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артиклей с географическими названиями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ответ перед записью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для школьных заданий: сначала определить тип географического названия, затем вспомнить правило и проверить исключения.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6" name="Text 1"/>
          <p:cNvSpPr txBox="1"/>
          <p:nvPr/>
        </p:nvSpPr>
        <p:spPr>
          <a:xfrm>
            <a:off x="360000" y="360000"/>
            <a:ext cx="63336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выражения, которые нужно запомнить
</a:t>
            </a:r>
            <a:endParaRPr lang="en-US" sz="2800" dirty="0"/>
          </a:p>
        </p:txBody>
      </p:sp>
      <p:sp>
        <p:nvSpPr>
          <p:cNvPr id="17" name="Text 2"/>
          <p:cNvSpPr txBox="1"/>
          <p:nvPr/>
        </p:nvSpPr>
        <p:spPr>
          <a:xfrm>
            <a:off x="502100" y="2170759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North Pole и the South Pole относятся к устойчивым названиям, которые лучше запоминать целиком. В них артикль воспринимается как часть привычной формы, а не как отдельное правило для каждого слова.
</a:t>
            </a:r>
            <a:endParaRPr lang="en-US" sz="800" dirty="0"/>
          </a:p>
        </p:txBody>
      </p:sp>
      <p:sp>
        <p:nvSpPr>
          <p:cNvPr id="18" name="Text 3"/>
          <p:cNvSpPr txBox="1"/>
          <p:nvPr/>
        </p:nvSpPr>
        <p:spPr>
          <a:xfrm>
            <a:off x="878475" y="1878036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и юг Земли
</a:t>
            </a:r>
            <a:endParaRPr lang="en-US" sz="1100" dirty="0"/>
          </a:p>
        </p:txBody>
      </p:sp>
      <p:sp>
        <p:nvSpPr>
          <p:cNvPr id="19" name="Text 4"/>
          <p:cNvSpPr txBox="1"/>
          <p:nvPr/>
        </p:nvSpPr>
        <p:spPr>
          <a:xfrm>
            <a:off x="6168500" y="2170759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Arctic и the Antarctic обозначают крупные природные области, а не просто отдельные слова. Поэтому их употребление закреплено традицией английского языка и не сводится к обычному правилу без исключений.
</a:t>
            </a:r>
            <a:endParaRPr lang="en-US" sz="800" dirty="0"/>
          </a:p>
        </p:txBody>
      </p:sp>
      <p:sp>
        <p:nvSpPr>
          <p:cNvPr id="20" name="Text 5"/>
          <p:cNvSpPr txBox="1"/>
          <p:nvPr/>
        </p:nvSpPr>
        <p:spPr>
          <a:xfrm>
            <a:off x="6544875" y="1878036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Полярные области
</a:t>
            </a:r>
            <a:endParaRPr lang="en-US" sz="1100" dirty="0"/>
          </a:p>
        </p:txBody>
      </p:sp>
      <p:sp>
        <p:nvSpPr>
          <p:cNvPr id="21" name="Text 6"/>
          <p:cNvSpPr txBox="1"/>
          <p:nvPr/>
        </p:nvSpPr>
        <p:spPr>
          <a:xfrm>
            <a:off x="3335300" y="2170759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Equator почти всегда употребляется с the. Это выражение часто встречается в темах о погоде, климате и расположении материков, поэтому его полезно узнавать сразу, как единое название.
</a:t>
            </a:r>
            <a:endParaRPr lang="en-US" sz="800" dirty="0"/>
          </a:p>
        </p:txBody>
      </p:sp>
      <p:sp>
        <p:nvSpPr>
          <p:cNvPr id="22" name="Text 7"/>
          <p:cNvSpPr txBox="1"/>
          <p:nvPr/>
        </p:nvSpPr>
        <p:spPr>
          <a:xfrm>
            <a:off x="3711675" y="1878036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равновесия
</a:t>
            </a:r>
            <a:endParaRPr lang="en-US" sz="1100" dirty="0"/>
          </a:p>
        </p:txBody>
      </p:sp>
      <p:sp>
        <p:nvSpPr>
          <p:cNvPr id="23" name="Text 8"/>
          <p:cNvSpPr txBox="1"/>
          <p:nvPr/>
        </p:nvSpPr>
        <p:spPr>
          <a:xfrm>
            <a:off x="6168500" y="3591535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сомнении полезно проверять не только артикль, но и весь оборот целиком. Устойчивые географические названия быстрее запоминаются, если встречать их в коротких предложениях и на карте.
</a:t>
            </a:r>
            <a:endParaRPr lang="en-US" sz="800" dirty="0"/>
          </a:p>
        </p:txBody>
      </p:sp>
      <p:sp>
        <p:nvSpPr>
          <p:cNvPr id="24" name="Text 9"/>
          <p:cNvSpPr txBox="1"/>
          <p:nvPr/>
        </p:nvSpPr>
        <p:spPr>
          <a:xfrm>
            <a:off x="6544875" y="3298812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Надёжный способ
</a:t>
            </a:r>
            <a:endParaRPr lang="en-US" sz="1100" dirty="0"/>
          </a:p>
        </p:txBody>
      </p:sp>
      <p:sp>
        <p:nvSpPr>
          <p:cNvPr id="25" name="Text 10"/>
          <p:cNvSpPr txBox="1"/>
          <p:nvPr/>
        </p:nvSpPr>
        <p:spPr>
          <a:xfrm>
            <a:off x="3335300" y="3591535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выражения часто появляются в чтении о природе, путешествиях и строении Земли. Если вы встретили их в тексте, лучше не перестраивать форму по аналогии, а вспоминать готовое написание.
</a:t>
            </a:r>
            <a:endParaRPr lang="en-US" sz="800" dirty="0"/>
          </a:p>
        </p:txBody>
      </p:sp>
      <p:sp>
        <p:nvSpPr>
          <p:cNvPr id="26" name="Text 11"/>
          <p:cNvSpPr txBox="1"/>
          <p:nvPr/>
        </p:nvSpPr>
        <p:spPr>
          <a:xfrm>
            <a:off x="3711675" y="3298812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контекст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итог правил в одной схеме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быстро разложить названия по трём группам и не смешивать обычные случаи с редкими исключениями.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ориентир — тип объекта. Сначала определите, что именно названо, а затем проверьте, относится ли слово к устойчивому исключению.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3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схема по школьным правилам употребления артиклей с географическими названиями
</a:t>
            </a:r>
            <a:endParaRPr lang="en-US" sz="121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008" y="1059725"/>
            <a:ext cx="3289284" cy="366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84165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 на карте мира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290300" y="2078913"/>
            <a:ext cx="44937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удобно сразу отмечать названия без артикля и формы с the. Так быстрее видно, почему Madrid и Japan пишутся иначе, чем the Amazon или the Alps.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289925" y="1726877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разделите на две группы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290300" y="3377263"/>
            <a:ext cx="44937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Сопоставляйте каждое слово с тем, что оно обозначает: город, реку, остров или горную цепь. Такой способ помогает уверенно выбирать форму в учебных предложениях и в заданиях по чтению.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4289925" y="3025227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Проверяйте по типу объекта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298100" y="2104050"/>
            <a:ext cx="64860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 простое: сначала определите, что обозначает название, а уже потом решайте, нужен ли the. Это помогает без ошибок читать карту, тексты и выполнять школьные задания.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298100" y="3245425"/>
            <a:ext cx="64860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Артикль подсказывает тип географического названия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2026-05-30T19:13:42Z</dcterms:created>
  <dcterms:modified xsi:type="dcterms:W3CDTF">2026-05-30T19:13:42Z</dcterms:modified>
</cp:coreProperties>
</file>