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«Тучи»: тема изгнания, одиночества и свободы
</a:t>
            </a:r>
            <a:endParaRPr lang="en-US" sz="3302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свободе, разлуке и внутреннем одиночестве.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время Лермонтова
</a:t>
            </a:r>
            <a:endParaRPr lang="en-US" sz="380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 связано с кавказской ссылкой Лермонтова и его личным переживанием разрыва с привычной жизнью. Природный образ здесь становится способом говорить о чувствах поэта и судьбе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Михаил Лермонтов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— русский поэт и прозаик XIX века, родившийся в 1814 году и умерший в 1841 году.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считают одним из главных авторов русской романтической лирики, где особенно заметны мотивы свободы, одиночества и судьбы.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Лермонтова человек показан в конфликте с обстоятельствами, обществом и собственными переживаниями.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важны его короткие стихотворения: в них немного строк, но очень выразительные образы и сильное настроение.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стихотворении «Тучи»
</a:t>
            </a:r>
            <a:endParaRPr lang="en-US" sz="335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обращается к тучам как к живым существам и спрашивает, почему они всё время движутся по небу.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названы вечными странниками: у них нет дома, зато есть свобода пути и независимость от места.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сравнивает их с собой и чувствует, что тоже лишён покоя, родной земли и привычной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 в стихотворении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наблюдения за природой к размышлению о человеческой судьбе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 как символ свободы и одиночества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движутся над землёй легко и без остановки, поэтому кажутся независимыми. Их путь не связан с домом, границами или постоянным местом.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отстранённость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этом образе есть и холодность: тучи оторваны от всего прочного и близкого. На их фоне особенно заметно одиночество лирического героя.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 «Тучи»
</a:t>
            </a:r>
            <a:endParaRPr lang="en-US" sz="26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сделать пейзаж смысловым и эмоциональным.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превращают описание неба в размышление о свободе, разлуке и внутреннем состоянии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стихотворение «Тучи»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стихотворения
</a:t>
            </a:r>
            <a:endParaRPr lang="en-US" sz="3214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— судьба изгнанника, который ощущает разлуку с родиной и не может вернуться к прежней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в том, что внешняя свобода не всегда приносит счастье: тучи свободны в движении, но лишены дома.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соединяет пейзаж и философское размышление, показывая, как природный образ помогает рассказать о человеческой судьбе.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преобладают в стихотворении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стихотворения меняется от спокойного наблюдения к личному переживанию и внутреннему признанию.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— грусть и одиночество; свобода звучит через образ туч, а тоска — через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«Тучи»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интонации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обращением к тучам, которое сразу задаёт разговорный, почти доверительный тон и вовлекает читателя в размышление героя.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возникает вопрос о пути туч и сравнение их судьбы с судьбой человека. Интонация становится всё более личной и печальной.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усиливается чувство разлуки и внутренней несвободы. Короткие строфы последовательно ведут от наблюдения за небом к признанию одиночества.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655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чувствует себя оторванным от привычной жизни и не находит места среди людей. Он смотрит на тучи как на существ, разделяющих его одиночество и внутреннюю тревогу.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небом становится для героя способом выразить боль изгнания и тоску по родной стороне. В природе он видит не только пейзаж, но и отражение собственной судьбы.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образный смысл стихотворения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пейзажа к философскому размышлению о свободе и несвободе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тон стихотворения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стихотворения простая и ясная, поэтому мысль звучит естественно и без лишней торжественности. За спокойной речью скрывается глубокое чувство утраты и внутреннего напряжения.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движением, дорогой и странствием, создают ощущение непрерывного пути. Они помогают почувствовать, что тучи не стоят на месте, а всё время удаляются от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оттенком печали и отчуждения усиливают настроение одиночества. В результате текст звучит сдержанно, но очень выразительно и эмоционально.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308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стихотворение строится не на описании, а на передаче переживания через образ туч и живую интонацию обращения.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создаёт олицетворение: оно превращает пейзаж в размышление о человеке и его несвободе.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«Тучи»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понимания лирики Лермонтова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ясно виден любимый для Лермонтова мотив одиночества: герой чувствует себя чужим миру и ищет отклик в природе, а не среди людей.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заметна тема свободы, которая у Лермонтова всегда сложна и противоречива. Свобода туч не приносит им дома и покоя.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поэт соединяет внешний пейзаж и внутреннее состояние человека. Небо и тучи становятся языком душевного переживания.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 помогает понять, почему лирика Лермонтова так запоминается школьникам: в коротком тексте много смысла, образов и скрытой философии.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туч и человека в тексте
</a:t>
            </a:r>
            <a:endParaRPr lang="en-US" sz="351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движутся свободно и не знают границ, но их путь лишён привязанности и дома. Это делает их похожими на вечных странников.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герой, наоборот, связан с родной землёй памятью и чувством. Он не свободен, зато сохраняет внутреннюю связь с тем, что потерял.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стихотворения и их значение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помогают понять, как пейзаж превращается в размышление о человеческой судьбе.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образы связаны с темами несвободы, разлуки и внутренней привязанности к родной стороне.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«Тучи»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эмоциональный тон стихотворения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наблюдения к личному переживанию происходит постепенно: каждая строфа делает чувство героя всё более заметным и глубоким.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спокойный тон сменяется печалью и философским размышлением о свободе, разлуке и невозможности вернуться.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по строфам стихотворения «Тучи»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стихотворении «Тучи»
</a:t>
            </a:r>
            <a:endParaRPr lang="en-US" sz="3143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стихотворение в период, связанный с кавказской ссылкой. Именно в это время особенно остро звучат мотивы одиночества и разлуки.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 объёму текст быстро запоминается благодаря яркому образу туч. Пейзаж в нём становится способом говорить о судьбе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часто включают в программу, потому что оно помогает понять, как в нескольких строках соединяются природа, чувство и философская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с большим смыслом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 показывает, как Лермонтов через образ неба говорит о разлуке, одиночестве и свободе. В нескольких строках поэт создаёт глубокий и очень человечный смысл.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2026-05-22T11:26:15Z</dcterms:created>
  <dcterms:modified xsi:type="dcterms:W3CDTF">2026-05-22T11:26:15Z</dcterms:modified>
</cp:coreProperties>
</file>