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Центральная Америка: общий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региона Америки — разные миры.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двух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занимает север Северной Америки, а Центральная Америка соединяет два материка. Здесь находятся семь стран, и каждая из них по-своему связана с океанами, горами и тропическим климатом.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 Америки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простирается через огромные пространства северной части Северной Америки. Её берега омывают Атлантический, Тихий и Северный Ледовитый океаны, поэтому страна занимает сразу несколько природных зон.
</a:t>
            </a:r>
            <a:endParaRPr lang="en-US" sz="82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на севере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 — узкий перешеек между Мексикой и Колумбией. Это территория с выходом к двум океанам, где расстояния между побережьями часто совсем небольшие.
</a:t>
            </a:r>
            <a:endParaRPr lang="en-US" sz="838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Перешеек между материками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делает регион удобным для морских связей и торговли. Одновременно оно создаёт сильный контраст между горными районами, влажными побережьями и внутренними равнинами.
</a:t>
            </a:r>
            <a:endParaRPr lang="en-US" sz="824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положение важно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Центральной Америки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Гватемала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Гватемала выделяется богатым культурным наследием и крупным населением среди стран региона. Здесь особенно заметно влияние горного рельефа и коренных традиций.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Панама соединяет два океанских побережья и известна Панамским каналом. Через неё проходят важные маршруты мировой морской торговли.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Гондурас, Сальвадор, Никарагуа и Коста-Рика дополняют регион. Вместе семь государств образуют компактную, но очень разнообразную часть Америки.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Белиз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Белиз отличается двуязычной средой: рядом с английским широко используется испанский. Это делает страну заметным языковым исключением в Центральной Америке.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2012780"/>
            <a:ext cx="4663800" cy="11179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9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данные; площадь Канады широко приводится как около 9,98 млн км².
</a:t>
            </a:r>
            <a:endParaRPr lang="en-US" sz="793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территории помогает увидеть главный масштабный контраст между регионами.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намного больше по площади, а Центральная Америка — компактнее и гуще заселена.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Северной и Центральной Америки; 2024.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от холодных к северу до тёплых и влажных в тропиках.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заметна смена зон по широте, а в Центральной Америке климат остаётся тёплым почти круглый год.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063" y="3374873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водные объекты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магистрали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особенно важны Великие озёра и река Святого Лаврентия. Эти водные пути поддерживают транспорт, поселения и хозяйственную деятельность на густонаселённом юге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для жизни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Америке реки короче, но их значение очень велико. Они дают воду городам, помогают орошению полей и используются для получения электроэнергии.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пресной воды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реки Канады образуют огромные запасы пресной воды. Это один из важнейших природных ресурсов страны и причина её экологической ценности.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тропиках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 Центральной Америки вода особенно важна в горных районах и в засушливые периоды. От рек зависит сельское хозяйство и повседневная жизнь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риски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в Канаде часть территорий подвержена лесным пожарам. Они быстро распространяются в сухую погоду и требуют точного контроля служб спасения.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сильные морозы, снегопады и ледяные ветры могут надолго менять повседневный ритм. Зимой особенно важны тёплая одежда, уборка снега и надёжное отопление.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 ураганы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Америке тропические ливни и ураганы могут вызывать наводнения и оползни. Поэтому жители внимательно следят за прогнозами погоды и предупреждениями.
</a:t>
            </a:r>
            <a:endParaRPr lang="en-US" sz="886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в зоне вулканической активности, поэтому в некоторых странах возможны извержения. Это влияет на безопасность людей, дороги и сельские районы.
</a:t>
            </a:r>
            <a:endParaRPr lang="en-US" sz="8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вулканы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9656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дуга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Америке горные цепи тянутся вдоль всего региона и включают вулканы. Они формируют высотные пояса, где по-разному растут культуры и размещаются поселения.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9656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заметно влияют на климат: на наветренных склонах выпадает больше осадков, а в высокогорьях прохладнее. Поэтому сельское хозяйство и города распределяются неравномерно.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64508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Канады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самые высокие горные районы находятся на западе. Скалистые горы и прибрежные хребты создают впечатляющие ландшафты и важные природные барьеры.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климатическими поясами и повседневной жизнью людей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и оценки ООН по численности населения, 2024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Канады сосредоточено в южной полосе страны, где мягче климат, крупные города и удобнее транспортные связи с США.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населения меньше по территории, но плотность расселения там выше, чем в Канаде.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коренные народы составляют заметную часть культурной истории страны и представлены во многих регионах, от Арктики до юга.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600+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народов Первых Наций признано в Канаде.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Government of Canada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91199"/>
            <a:ext cx="4339200" cy="13719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региона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языки чаще всего встречаются в этих регионах и как язык связан с историей и государством.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официально закреплены два языка, а в Центральной Америке доминирует испанский; при этом сохраняется языковое разнообразие.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языковые режимы стран региона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регионов характерны разные типы занятости: от городских профессий до работы, связанной с природными ресурсами и сельским хозяйством.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занятий особенно заметны в экономике региона.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как климат задаёт набор культур: в Канаде сильнее выражены зерновые районы, а в тропиках — плантации экспортных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сельское хозяйство более зонально, а в Центральной Америке оно лучше приспособлено к круглогодичному выращиванию культур.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Коста-Рика известна своими национальными парками и маршрутами через влажные леса. Здесь туристы часто совмещают отдых на побережье с наблюдением за природой, поэтому поездка получается и яркой, и познавательной.
</a:t>
            </a:r>
            <a:endParaRPr lang="en-US" sz="601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Коста-Рика: природа рядом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Панама привлекает не только каналом, но и побережьями двух океанов. В столице и прибрежных районах легко увидеть, как современный город соседствует с тропической природой и оживлённой торговлей.
</a:t>
            </a:r>
            <a:endParaRPr lang="en-US" sz="60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Панама: город и океаны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туристический маршрут может начинаться у Ниагарского водопада и продолжаться в горы или к большим озёрам. Северные ландшафты, простор и холодная вода создают совсем другое впечатление, чем тропики.
</a:t>
            </a:r>
            <a:endParaRPr lang="en-US" sz="60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простор и водопады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путешествия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природные территории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Сохранение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заповедники защищают места обитания животных и редких растений. Они помогают сохранить леса, горные ландшафты и прибрежные зоны от чрезмерного освоения.
</a:t>
            </a:r>
            <a:endParaRPr lang="en-US" sz="972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Охрана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48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охраняемые зоны сохраняют кораллы, рыбу и прибрежные экосистемы. Для стран с длинной береговой линией это важная часть экологической безопасности.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Защита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поддерживают чистоту рек, озёр и подземных вод. Это особенно важно там, где вода нужна для городов, сельского хозяйства и энергетики.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Бережное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вырубки, загрязнения и неконтролируемого туризма помогает сохранять биоразнообразие. Чем лучше охрана, тем дольше природа остаётся устойчивой и полезной для людей.
</a:t>
            </a:r>
            <a:endParaRPr lang="en-US" sz="9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Центральная Америка: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регионы похожи и где различаются по масштабу, климату и языковой картине.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Америки связаны природой и туризмом, но климат и расселение делают их повседневную жизнь заметно разной.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по ключевым фактам урока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Центральная Америка разные по размерам и климату, но их объединяют природное богатство, культурное разнообразие и необходимость беречь экосистемы.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2026-07-26T19:59:10Z</dcterms:created>
  <dcterms:modified xsi:type="dcterms:W3CDTF">2026-07-26T19:59:10Z</dcterms:modified>
</cp:coreProperties>
</file>