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jpe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сравнение чисел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находить, на сколько числа отличаются друг от друга.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 разностное сравнение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сравнение встречается в задачах про игрушки, яблоки, книги и наклейки. Оно помогает быстро понять, кто больше и на сколько именно, а значит — считать по делу, как настоящие математики.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яблока больше у первого ребёнка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задачи из условия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Разность показывает, на сколько одно число отличается от другого. В примере с яблоками именно это и нужно узнать.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на числовом ряду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между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числовом ряду разность видно как расстояние между числами. От 5 до 8 — три шага, а от 9 до 10 — только один.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Числовая дорожка помогает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расстояние, тем больше разница. Такой способ помогает видеть вычитание как движение вперёд и назад по числовой дорожке, а не просто как пример.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13325" y="2181900"/>
            <a:ext cx="554400" cy="49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543477" y="2114972"/>
            <a:ext cx="554100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25001" y="2162375"/>
            <a:ext cx="554400" cy="492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Слова-подсказки в задачах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1032387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сколько больше»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фраза сразу подсказывает разностное сравнение. Нужно узнать, какая часть чисел отличается, а не складывать всё вместе.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8455742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«Сколько не хватает»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тоже ведут к вычитанию. Нужно понять, сколько добавить до нужного числа или сколько отделяет один предмет от другого.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4737855" y="3158728"/>
            <a:ext cx="2733368" cy="229806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«На сколько меньше»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вопросе спрашивают, кто или что меньше, обычно снова нужно вычитание. Ищем разницу между числами и спокойно считаем.
</a:t>
            </a:r>
            <a:endParaRPr lang="en-US" sz="1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разницу между числами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 задаче на разностное сравнение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большее число ставят первым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начать с большего числа, разность получается понятной и без лишних трудностей. Так легче увидеть, сколько именно одного предмета не хватает до другого.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 таком порядке помогает не запутаться при записи. Например, 12−7 удобно считать, потому что из большего числа сразу убирают меньшее.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начальной школе именно так и делают, чтобы ответ был аккуратным и верным. Математика любит порядок — почти как портфель перед уроками.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5325" y="2176246"/>
            <a:ext cx="3440100" cy="179395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06900" y="2167296"/>
            <a:ext cx="3440100" cy="179395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118475" y="2167296"/>
            <a:ext cx="3440100" cy="179395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89052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 в двух корзинах
</a:t>
            </a:r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32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корзине лежат 6 мячей, а в другой — 4. На рисунке сразу видно, где их больше, и можно посчитать, сколько мячей «лишние». Такой пример легко представить даже без длинного условия.
</a:t>
            </a:r>
            <a:endParaRPr lang="en-US" sz="1408" dirty="0"/>
          </a:p>
        </p:txBody>
      </p:sp>
      <p:sp>
        <p:nvSpPr>
          <p:cNvPr id="12" name="Text 2"/>
          <p:cNvSpPr txBox="1"/>
          <p:nvPr/>
        </p:nvSpPr>
        <p:spPr>
          <a:xfrm>
            <a:off x="4602200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в пеналах
</a:t>
            </a:r>
            <a:pPr algn="l" indent="0" marL="0">
              <a:lnSpc>
                <a:spcPct val="100000"/>
              </a:lnSpc>
              <a:buNone/>
            </a:pPr>
            <a:r>
              <a:rPr lang="en-US" sz="13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пенал хранит 9 карандашей, другой — 7. Дети быстро замечают, что во втором пенале карандашей меньше. Если разложить их рядом, разница становится заметной почти как по волшебству.
</a:t>
            </a:r>
            <a:endParaRPr lang="en-US" sz="1364" dirty="0"/>
          </a:p>
        </p:txBody>
      </p:sp>
      <p:sp>
        <p:nvSpPr>
          <p:cNvPr id="13" name="Text 3"/>
          <p:cNvSpPr txBox="1"/>
          <p:nvPr/>
        </p:nvSpPr>
        <p:spPr>
          <a:xfrm>
            <a:off x="8301475" y="4339200"/>
            <a:ext cx="3000000" cy="12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в альбомах
</a:t>
            </a:r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альбоме 10 наклеек, а во втором — 8. Сравнивать удобно по рисунку: видно, какая кучка больше и сколько наклеек не хватает до равенства. Это очень наглядно и понятно.
</a:t>
            </a:r>
            <a:endParaRPr lang="en-US" sz="1381" dirty="0"/>
          </a:p>
        </p:txBody>
      </p:sp>
      <p:sp>
        <p:nvSpPr>
          <p:cNvPr id="14" name="Text 4"/>
          <p:cNvSpPr txBox="1"/>
          <p:nvPr/>
        </p:nvSpPr>
        <p:spPr>
          <a:xfrm>
            <a:off x="688000" y="1027375"/>
            <a:ext cx="108633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Пары предметов для сравнения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сравнение в примере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первом пенале 9 ручек, а во втором — 6. Значит, нужно узнать, на сколько одна группа больше другой, и тут помогает вычитание.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9−6=3, поэтому в первом пенале на 3 ручки больше. Разность показывает не общее количество, а именно расстояние между числами.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спросить наоборот, на сколько меньше ручек во втором пенале, ответ останется тем же. Разница между ними одна и та же, как ни смотри.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ответа сложением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Решили пример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Записываем разность: 8−5=3. Так мы узнаём, насколько числа отличаются.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Проверили сложением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прибавляем разность к меньшему числу: 5+3=8. Если получилось исходное большее число, всё верно.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3. Сделали вывод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не ошибиться и спокойно убедиться в ответе. Сложение и вычитание здесь работают дружной командой.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числа одинаковые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числа одинаковые, разность не показывает, кто больше, потому что различий нет. Например, 7−7=0, и это значит, что сравнивать уже нечего.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Ноль в такой записи говорит о полном равенстве. Он помогает увидеть, что предметов поровну и у каждого количества одна и та же величина.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предметов и чисел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рассматривают сами предметы: конфеты, карандаши или игрушки. Так ребёнку легче увидеть, где предметов больше, а где меньше, без лишних догадок.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предметы пересчитывают и получают числа. Например, можно сосчитать 11 конфет в одной коробке и 8 в другой, чтобы перейти к записи.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записывают разность чисел. В примере получится 11−8=3, значит, в первой коробке конфет на 3 больше.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ответ называют словами: «на 3 больше» или «на 3 меньше». Так сравнение становится понятным и по рисунку, и по записи.
</a:t>
            </a:r>
            <a:endParaRPr lang="en-US" sz="1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действие в задаче
</a:t>
            </a:r>
            <a:pPr algn="l" indent="0" marL="0">
              <a:lnSpc>
                <a:spcPct val="80000"/>
              </a:lnSpc>
              <a:buNone/>
            </a:pPr>
            <a:r>
              <a:rPr lang="en-US" sz="2554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59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выбора действия зависит от вопроса задачи: по нему видно, нужно ли находить общее количество или разницу между величинами.
</a:t>
            </a:r>
            <a:endParaRPr lang="en-US" sz="2554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дети путают вопрос «сколько всего» с вопросом «на сколько». Из-за этого выбирают не то действие и получают ответ, который не подходит к задаче.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забывают, что в ответе важно не только число, но и слова. Без фразы «на ... больше» или «на ... меньше» ответ получается неполным.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начинать вычитание с меньшего числа. Тогда разность не показывает нужное сравнение, а запись становится неудобной для начальной школы.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ещё раз прочитать вопрос и проверить, о чём именно спрашивают. Математика любит внимательных читателей — почти как хорошая сказка.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с рисунками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рисунках с фишками, яблоками или шариками сразу видно, где предметов больше. Можно пересчитать их по одному и без труда найти разницу между группами.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задания особенно удобны для второклассников: картинка подсказывает решение, а лишние предметы легко заметить. Это помогает считать спокойно и без путаницы.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0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что при равных числах разницы нет.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7−7=0 из материала по теме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оба числа одинаковые, вычитание даёт ноль. Это удобный сигнал: предметов поровну, и сравнение заканчивается без спора.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5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ответа на задачу
</a:t>
            </a:r>
            <a:pPr algn="l" indent="0" marL="0">
              <a:lnSpc>
                <a:spcPct val="80000"/>
              </a:lnSpc>
              <a:buNone/>
            </a:pPr>
            <a:r>
              <a:rPr lang="en-US" sz="2573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важный шаг и выбрать верное решение при разностном сравнении.
</a:t>
            </a:r>
            <a:endParaRPr lang="en-US" sz="2573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994" y="2134249"/>
            <a:ext cx="623363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7586" y="2134249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504179" y="2134249"/>
            <a:ext cx="346313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831509" y="2134249"/>
            <a:ext cx="346313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089576" y="2134249"/>
            <a:ext cx="484838" cy="5541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сравнение в жизни школьника
</a:t>
            </a:r>
            <a:endParaRPr lang="en-US" sz="2800" dirty="0"/>
          </a:p>
        </p:txBody>
      </p:sp>
      <p:sp>
        <p:nvSpPr>
          <p:cNvPr id="15" name="Text 2"/>
          <p:cNvSpPr txBox="1"/>
          <p:nvPr/>
        </p:nvSpPr>
        <p:spPr>
          <a:xfrm>
            <a:off x="70587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28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сравнить результаты по предметам и понять, где оценка выше, а где ниже. Разностное сравнение помогает увидеть не просто разницу, а её точный размер.
</a:t>
            </a:r>
            <a:endParaRPr lang="en-US" sz="1528" dirty="0"/>
          </a:p>
        </p:txBody>
      </p:sp>
      <p:sp>
        <p:nvSpPr>
          <p:cNvPr id="16" name="Text 3"/>
          <p:cNvSpPr txBox="1"/>
          <p:nvPr/>
        </p:nvSpPr>
        <p:spPr>
          <a:xfrm>
            <a:off x="303320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7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Страницы в книгах
</a:t>
            </a:r>
            <a:pPr algn="l" indent="0" marL="0">
              <a:lnSpc>
                <a:spcPct val="100000"/>
              </a:lnSpc>
              <a:buNone/>
            </a:pPr>
            <a:r>
              <a:rPr lang="en-US" sz="13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одна книга прочитана быстрее другой, легко узнать, на сколько страниц больше осталось или уже прочитано. Так чтение превращается в маленькую математическую загадку.
</a:t>
            </a:r>
            <a:endParaRPr lang="en-US" sz="1367" dirty="0"/>
          </a:p>
        </p:txBody>
      </p:sp>
      <p:sp>
        <p:nvSpPr>
          <p:cNvPr id="17" name="Text 4"/>
          <p:cNvSpPr txBox="1"/>
          <p:nvPr/>
        </p:nvSpPr>
        <p:spPr>
          <a:xfrm>
            <a:off x="536053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3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на прогулке
</a:t>
            </a:r>
            <a:pPr algn="l" indent="0" marL="0">
              <a:lnSpc>
                <a:spcPct val="100000"/>
              </a:lnSpc>
              <a:buNone/>
            </a:pPr>
            <a:r>
              <a:rPr lang="en-US" sz="15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прогулки удобно сравнивать количество шагов. Ребёнок сразу замечает, кто прошёл дальше, и может посчитать, на сколько шагов разница оказалась.
</a:t>
            </a:r>
            <a:endParaRPr lang="en-US" sz="1503" dirty="0"/>
          </a:p>
        </p:txBody>
      </p:sp>
      <p:sp>
        <p:nvSpPr>
          <p:cNvPr id="18" name="Text 5"/>
          <p:cNvSpPr txBox="1"/>
          <p:nvPr/>
        </p:nvSpPr>
        <p:spPr>
          <a:xfrm>
            <a:off x="768786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44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Фишки в игре
</a:t>
            </a:r>
            <a:pPr algn="l" indent="0" marL="0">
              <a:lnSpc>
                <a:spcPct val="100000"/>
              </a:lnSpc>
              <a:buNone/>
            </a:pPr>
            <a:r>
              <a:rPr lang="en-US" sz="15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настольной игре разностное сравнение показывает, у кого фишек больше и на сколько. Это делает счёт честным и понятным, даже если игра идёт быстро.
</a:t>
            </a:r>
            <a:endParaRPr lang="en-US" sz="1544" dirty="0"/>
          </a:p>
        </p:txBody>
      </p:sp>
      <p:sp>
        <p:nvSpPr>
          <p:cNvPr id="19" name="Text 6"/>
          <p:cNvSpPr txBox="1"/>
          <p:nvPr/>
        </p:nvSpPr>
        <p:spPr>
          <a:xfrm>
            <a:off x="10015195" y="2905424"/>
            <a:ext cx="14814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Наклейки в альбоме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альбоме наклеек в одной странице больше, чем в другой, разность помогает это точно измерить. Получается аккуратный ответ без догадок и споров.
</a:t>
            </a:r>
            <a:endParaRPr lang="en-US" sz="143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сравнение отвечает на вопрос «на сколько». Если вопрос звучит именно так, нужно искать не общее количество, а разницу между двумя числами.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вычитания первым записывают большее число. Такой порядок делает запись понятной и помогает быстро получить правильный результат без лишних ошибок.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должен быть полным: «на ... больше», «на ... меньше» или «одинаково». Тогда ясно не только число, но и его смысл.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038168" y="1278513"/>
            <a:ext cx="6115664" cy="20447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Считаем разницу уверенно!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3036000" y="3779488"/>
            <a:ext cx="6120000" cy="121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Разностное сравнение учит точно находить, на сколько числа или предметы отличаются друг от друга. Если читать вопрос внимательно, выбирать вычитание и проверять ответ сложением, всё обязательно получится.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2026-05-20T15:08:22Z</dcterms:created>
  <dcterms:modified xsi:type="dcterms:W3CDTF">2026-05-20T15:08:22Z</dcterms:modified>
</cp:coreProperties>
</file>