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78" y="0"/>
            <a:ext cx="2966844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растения без семян: как это работает?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растений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3648" y="0"/>
            <a:ext cx="5756505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могут образовывать новые особи не только из семян, но и из своих частей. Такой способ помогает быстро восстановиться после повреждений и сохранять полезные признаки сорта.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дают потомство без семян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вегетативное размножение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2702026" y="1252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особь из части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вегетативном размножении новое растение развивается не из семени, а из стебля, листа, корня или другого органа. Это позволяет быстро получить полноценную особь.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702026" y="5581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способ роста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организм часто формируется быстрее, чем при семенном размножении. Это особенно важно, когда нужно быстро восстановить посадки или получить много одинаковых растений.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702026" y="44990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многим растениям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встречается у садовых, огородных и комнатных растений. Его используют картофель, земляника, лук, смородина, герань, фиалка и многие другие виды.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2702026" y="34167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без оплодотворения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называют бесполым размножением растений. Для его начала не нужны цветки, пыльца и образование семян, а достаточно живой части растения с клетками, способными к росту.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2702026" y="23345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набор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 обычно похоже на материнское растение, потому что получает тот же набор наследственных признаков. Поэтому сохраняются форма, вкус, окраска и другие важные свойства.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органы помогают растению размножаться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и лист могут стать основой нового растения, если на них есть живые почки или участки тканей, способные образовывать корни и побеги. Так размножаются многие комнатные растения.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и лист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 картофеля хранит запас питательных веществ и почки, а луковица лука или тюльпана содержит зачаток будущего растения. Из этих органов быстро развиваются новые побеги.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и луковицы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растет горизонтально под землей и помогает растению распространяться на большие участки. У ириса, ландыша и пырея из корневища появляются новые надземные побеги.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под землей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растений даже лист может дать новое растение. У бегонии или каланхоэ на листовой пластинке образуются маленькие побеги, которые затем укореняются и становятся самостоятельными.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листа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681636"/>
            <a:ext cx="5955300" cy="33645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общие ботанические примеры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и искусственные способы размножения
</a:t>
            </a:r>
            <a:endParaRPr lang="en-US" sz="3031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новые растения появляются сами и как человек помогает им развиваться.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способы идут без участия человека, а искусственные позволяют целенаправленно получать нужные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этот способ используют там, где важно быстро получить много одинаковых растений и сохранить сортовые качества без изменений.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овощные и декоративные растения: они удобны для быстрого размножения и легко приживаются.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биологии; схема распределения составлена для иллюстрации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вегетативное размножение встречается чаще всего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вегетативного размножения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части растения новое растение появляется быстрее, чем из семени. Это особенно заметно у культур, которые нужно быстро восстановить после обрезки, деления или посадки.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результат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подходит для редких и ценных сортов, которые нужно размножить без потери свойств. Особенно часто его применяют для картофеля, земляники и смородины.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 ценных растений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полученные вегетативно, часто раньше зацветают и начинают плодоносить. Поэтому такой способ выгоден в садоводстве и огородничестве, где ценится быстрый урожай.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цветение и плодоношение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растения почти полностью повторяют материнское. Это важно, когда нужно сохранить вкус плодов, окраску цветков, размер листьев или другие полезные качества.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признаков сорта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573" y="4575925"/>
            <a:ext cx="242550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64225"/>
            <a:ext cx="276900" cy="276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и возможные риски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одинаковые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Потомство, полученное вегетативно, обычно очень похоже на материнское. Это удобно для сохранения сорта, но уменьшает разнообразие растений на участке.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исходное растение заражено вирусом или грибком, болезнь может перейти к новым растениям. Поэтому для размножения выбирают только здоровый посадочный материал.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загнивания и пересыхания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избытке влаги черенки и другие части растения могут загнить, а при недостатке воды — быстро высохнуть. Успех зависит от аккуратного ухода и подходящей влажности.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чистота и осторожность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должны быть чистыми, а срезы — аккуратными. Повреждения тканей облегчают проникновение микробов, поэтому при работе важно соблюдать правила ухода.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происходит черенкование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размножении черенками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Стеблевой черенок сначала выглядит как обычный кусочек побега. На нем есть узел, междоузлие и почки, но корней еще нет. Именно в области узла ткани быстрее всего начинают работать и образуют зачатки будущего растения.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Срезанный побег начинает новую жизнь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черенке заметны тонкие белые корешки. Затем из почек развиваются молодые листья, и побег становится все более похожим на самостоятельное растение. После укоренения его можно пересадить в грунт.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корни и молодые листья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укореняется стеблевой черенок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отводками и усами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9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Образуются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56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1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засыпанном участке побега появляются придаточные корни. После этого молодая часть уже может лучше удерживаться в почве и постепенно начинает жить самостоятельно.
</a:t>
            </a:r>
            <a:endParaRPr lang="en-US" sz="1696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новое растение
</a:t>
            </a:r>
            <a:pPr algn="l" indent="0" marL="0">
              <a:lnSpc>
                <a:spcPct val="115000"/>
              </a:lnSpc>
              <a:buNone/>
            </a:pPr>
            <a:r>
              <a:rPr lang="en-US" sz="53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земляники усы образуют дочерние розетки, которые укореняются и превращаются в самостоятельные растения. Такой способ помогает быстро увеличить число растений без семян.
</a:t>
            </a:r>
            <a:endParaRPr lang="en-US" sz="1605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пригибают к почве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отводках гибкий побег наклоняют и закрепляют в земле, не отделяя от материнского растения. Пока часть побега остается связанной с ним, она получает питание и влагу.
</a:t>
            </a:r>
            <a:endParaRPr lang="en-US" sz="15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5549" y="1177200"/>
            <a:ext cx="5361202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7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клубнями, луковицами и корневищами
</a:t>
            </a:r>
            <a:endParaRPr lang="en-US" sz="3147" dirty="0"/>
          </a:p>
        </p:txBody>
      </p:sp>
      <p:sp>
        <p:nvSpPr>
          <p:cNvPr id="12" name="Text 2"/>
          <p:cNvSpPr txBox="1"/>
          <p:nvPr/>
        </p:nvSpPr>
        <p:spPr>
          <a:xfrm>
            <a:off x="949325" y="1850054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 картофеля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949325" y="2220700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клубне есть запас питательных веществ и почки-глазки. Из них развиваются новые побеги, поэтому даже одна часть клубня может дать полноценное растение.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49325" y="3376229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949325" y="3746875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хранит пищу и содержит зачаток будущего растения. У лука, чеснока и тюльпана из неё быстро вырастают новые листья, корни и дочерние луковички.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49325" y="4902404"/>
            <a:ext cx="49923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949325" y="5273050"/>
            <a:ext cx="49923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растёт под землёй горизонтально и образует новые побеги в разных местах. Так размножаются ирис, ландыш и пырей, быстро занимая пространство.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по теме вегетативного размножения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растений и их способы размножения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какая часть растения даёт начало новому организму и как это происходит на знакомых примерах.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растений есть свои удобные способы размножения, но общий принцип один: новая особь развивается из части материнского растения.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основные условия, которые помогают черенку или отводку быстрее прижиться и не заболеть.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здоровье посадочного материала и влажность. Остальные условия поддерживают укоренение и снижают риск повреждений.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укоренения; условная шкала важности факторов
</a:t>
            </a:r>
            <a:endParaRPr lang="en-US" sz="1139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успешное укоренение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709" y="1143150"/>
            <a:ext cx="5394332" cy="526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растения размножаются в природе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земляники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ползучие побеги касаются почвы и образуют новые розетки. После укоренения молодые растения начинают жить самостоятельно, но сначала получают питание от материнского куста.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размножение особенно важно после повреждений, засухи или вытаптывания. Если часть растения сохранилась, оно может восстановиться без ожидания созревания семян.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Ландыш разрастается под землёй с помощью корневищ. Из их почек появляются новые побеги, поэтому на одном участке быстро возникает целая группа одинаковых растений.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Корневые отпрыски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осины и малины из корней появляются молодые побеги. Они выходят рядом с основным растением и помогают ему быстро занимать свободное пространство.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части растения к новому организму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стадий вегетативного размножения без семян и оплодотворения.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вегетативного размножения в сельском хозяйстве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позволяет сохранить урожайность, вкус и другие полезные признаки. Поэтому им широко размножают картофель, клубнику, виноград, смородину и яблоню.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сортов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получать ровные, проверенные по свойствам растения и широко применяется не только в огороде, но и при выращивании декоративных культур.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практики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Посадочный материал должен быть здоровым, потому что вирусы и грибки могут перейти к новым растениям. Перед посадкой используют чистые инструменты и отбирают качественные части.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болезней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одной здоровой части можно получить много одинаковых растений за короткое время. Это особенно удобно, когда нужно быстро заложить большой участок.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получение посадок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319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54344" y="2436975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в жизни человека
</a:t>
            </a:r>
            <a:endParaRPr lang="en-US" sz="3200" dirty="0"/>
          </a:p>
        </p:txBody>
      </p:sp>
      <p:sp>
        <p:nvSpPr>
          <p:cNvPr id="14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Фиалку, герань, бегонию и традесканцию часто размножают листом или черенком. Так дома можно быстро получить несколько новых растений от одного здорового экземпляра.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цветы
</a:t>
            </a:r>
            <a:endParaRPr lang="en-US" sz="1700" dirty="0"/>
          </a:p>
        </p:txBody>
      </p:sp>
      <p:sp>
        <p:nvSpPr>
          <p:cNvPr id="16" name="Text 4"/>
          <p:cNvSpPr txBox="1"/>
          <p:nvPr/>
        </p:nvSpPr>
        <p:spPr>
          <a:xfrm>
            <a:off x="511450" y="5253200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подоконнике такой способ позволяет расширить коллекцию растений без покупки новых. Важно подобрать подходящую почву, влажность и размер посадочного материала.
</a:t>
            </a:r>
            <a:endParaRPr lang="en-US" sz="1477" dirty="0"/>
          </a:p>
        </p:txBody>
      </p:sp>
      <p:sp>
        <p:nvSpPr>
          <p:cNvPr id="17" name="Text 5"/>
          <p:cNvSpPr txBox="1"/>
          <p:nvPr/>
        </p:nvSpPr>
        <p:spPr>
          <a:xfrm>
            <a:off x="1166275" y="4573225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дома
</a:t>
            </a:r>
            <a:endParaRPr lang="en-US" sz="1700" dirty="0"/>
          </a:p>
        </p:txBody>
      </p:sp>
      <p:sp>
        <p:nvSpPr>
          <p:cNvPr id="18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удобно наблюдать на уроках биологии. Черенок легко показать в работе, а результат становится заметен уже через некоторое время.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опыты
</a:t>
            </a:r>
            <a:endParaRPr lang="en-US" sz="1700" dirty="0"/>
          </a:p>
        </p:txBody>
      </p:sp>
      <p:sp>
        <p:nvSpPr>
          <p:cNvPr id="20" name="Text 8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помогает даже начинающим цветоводам. Если растение хорошо переносит черенкование или деление куста, получить новое растение обычно несложно.
</a:t>
            </a:r>
            <a:endParaRPr lang="en-US" sz="1500" dirty="0"/>
          </a:p>
        </p:txBody>
      </p:sp>
      <p:sp>
        <p:nvSpPr>
          <p:cNvPr id="21" name="Text 9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выращивание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тема «Размножение растений»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вегетативного и семенного размножения
</a:t>
            </a:r>
            <a:endParaRPr lang="en-US" sz="3178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чем отличаются два способа получения новых растений и для каких задач каждый из них подходит лучше.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Вегетативный способ удобен для сохранения нужных свойств, а семенной — для появления разнообразия. Выбор зависит от цели выращивания.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показывает, что растения могут продолжать жизнь без семян, используя стебли, листья, корни и видоизменённые побеги. Этот способ помогает природе и человеку.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знать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2026-05-31T19:26:55Z</dcterms:created>
  <dcterms:modified xsi:type="dcterms:W3CDTF">2026-05-31T19:26:55Z</dcterms:modified>
</cp:coreProperties>
</file>