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Скандинавия в X—XIII веках: формирование новых государств
</a:t>
            </a:r>
            <a:endParaRPr lang="en-US" sz="213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становление государств и важные изменения эпохи викингов.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переломе эпохи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X—XIII веках Европа переживала значительные изменения: закончилась эпоха викингов, усилилась централизация власти. Англия и Скандинавия начали формировать мощные государства, влияя на политическую карту континента.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 их влияние на Англию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Первоначальные нападения на Англию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VIII века викинги совершали налеты на англосаксонские земли, разрушая поселения и нарушая мирный уклад жизни местных жителей. Эти рейды вынуждали англосаксов укреплять оборону.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новых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не только грабили, но и основывали постоянные поселения, например, в Йоркшире и Линкольншире, что способствовало смешению культур и изменению политической структуры региона.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завоеваний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викингов преобразовало Англию: появились новые административные единицы, усилилась военная организация, а также началось постепенное сближение разных народов на этих землях.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при Уэдморе и образование Дейнло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878 году король Альфред Великий и вождь викингов Гутрум заключили Уэдморский договор. Британия была разделена на англосаксонскую и скандинавскую части, что уменьшило число военных конфликтов.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Дейнло позволило викингам обосноваться на севере и востоке Англии, что способствовало культурному и экономическому обмену между двумя народами и постепенному сосуществованию.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королевской власти в Скандинавии
</a:t>
            </a:r>
            <a:endParaRPr lang="en-US" sz="2174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872 года — правление Харальда Прекрасноволосого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Норвегии Харальд объединил многочисленные племена, положив начало королевской власти и введя первые системы управления.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 века — правление Эрика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Швеции Эрик начал объединение земель, активно внедрял законы и укреплял монархию на северных территориях.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958–986 — Гаральд Синезуб в Дании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Гаральд завершил объединение датских племен, установил контроль над княжествами и ввёл единые правила для подданных.
</a:t>
            </a:r>
            <a:endParaRPr lang="en-US" sz="103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IX—XII века — закрепление королевской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вводили законы, строили административные центры и усиливали влияние на знать, создавая основу для централизованных государств.
</a:t>
            </a:r>
            <a:endParaRPr lang="en-US" sz="9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союзы и Скандинавская империя Кнуда Великого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трёх королевств Кнудом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Кнуд Великий стал королём Англии, Дании и Норвегии, объединив земли под своей властью. Это позволило укрепить связи между регионами и усилить контроль монарха.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и укрепление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союзов Кнуд и его потомки заключали браки с представителями знатных семей, что способствовало стабильности и временному объединению территорий.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стимулировало появление письменности, строительство церквей и монастырей, которые становились центрами образования и культуры.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Скандинавии массовое принятие христианства началось в X–XI веках, что способствовало культурному сближению с остальной Европой и укреплению монархий.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стала христианской страной уже в VII веке, что создало общую религиозную основу для её развития и объединения народа.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как фактор единения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археологические данные (до XIII века)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центры и их влияние (карта)
</a:t>
            </a:r>
            <a:endParaRPr lang="en-US" sz="249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XIII веку религиозные учреждения стали важными центрами образования и социальной жизни в Англии и Скандинавии.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церквей отражает проникновение христианства и создание инфраструктуры для духовного и культурного развития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письменности и манускрипты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хроника — исторический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манускрипт содержит важные записи о событиях Англии X—XIII веков. Он служил средством сохранения традиций и официальной истории государства.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Исландские саги — рассказы о героях и 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Саги описывают жизнь викингов и становление обществ, отражая культурные ценности и связь с древнескандинавской литературой.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Рунические камни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Скандинавии сохранилось множество камней с руническими надписями, как Камень Рёк. Они служили памятниками и памятными знаками, передавая сообщения и законы.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викингов на морское дело и технологии
</a:t>
            </a:r>
            <a:endParaRPr lang="en-US" sz="2095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Драккары: символ морской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создавали длинные и узкие драккары, обеспечивающие высокую скорость и манёвренность. Эти корабли были приспособлены для плавания как по морям, так и по рекам, что расширяло возможности походов.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Судостроительные инновации и расширение 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технология клёпки досок и регулируемое парусное вооружение позволяли эффективно использовать ветер. Благодаря этому скандинавы достигали Исландии, Гренландии и даже берегов Северной Америки.
</a:t>
            </a:r>
            <a:endParaRPr lang="en-US" sz="14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Великий создал систему крепостей — бургов, чтобы защитить королевство от викингов и укрепить контроль над территориями. Это помогло объединить земли под властью короля.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X—XI веках происходили военные и судебные реформы, направленные на упорядочение управления и повышение эффективности. Введены единые законы для всей Англии, что усилило власть монарха.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центральной монархической власти обеспечивало стабильность и контроль, позволило развивать налоговую систему и укреплять экономику государства на постоянной основе.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стал главой государства и армии, подчинив знать. Это способствовало формированию единой системы управления и переходу от раздробленности к единству королевства.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королевской власти в Англии
</a:t>
            </a:r>
            <a:endParaRPr lang="en-US" sz="25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Англии: Битва при Гастингсе
</a:t>
            </a:r>
            <a:endParaRPr lang="en-US" sz="1848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1066 году герцог Вильгельм Нормандский выиграл битву при Гастингсе, победив короля Гарольда II. Это событие завершило англосаксонское правление и открыло новый этап в истории Англии.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проводились реформы феодальной системы: большая часть земель была передана нормандским баронам, что изменило структуру собственности и управление государством.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королевств в Скандинавии
</a:t>
            </a:r>
            <a:endParaRPr lang="en-US" sz="2743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королевских структур в Норвегии, первые попытки объединения племён под властью монарха.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Дании усиливается династия Кнудлингов, укрепляется централизованная власть и закладываются основы государства.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 — XII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Швеции доминируют династии Эриксунгов и Фолькунгар, появляются регулярные собрания знати для решения важных вопросов.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XII—XIII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становится стабильной, формируются институты управления и центрального суда во всех трёх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перемены в ходе христианизации Скандинавии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значимых храмов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Лунде и Сигтуне возводятся монументальные соборы и монастыри. Эти сооружения становятся духовными и образовательными центрами, объединяющими разные общины.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латинской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введением христианства начинают использовать латинский алфавит для ведения летописей и оформления документов, что способствует сохранению знаний и культурному развитию.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 и моральные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приносит с собой новые нравственные стандарты и законы, основанные на религиозных принципах, которые изменяют общественную и правовую жизнь.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экономические связи
</a:t>
            </a:r>
            <a:endParaRPr lang="en-US" sz="186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маршруты связывали Балтийское море с Северным морем, соединяя Новгород, Лондон и Гданьск, что способствовало обмену товарами и культами.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товаров включал меха, рыбу, железо и янтарь. Скандинавские и ганзейские купцы стали важными посредниками, формируя устойчивые экономические сети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городского развития и общества
</a:t>
            </a:r>
            <a:endParaRPr lang="en-US" sz="213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таких городов, как Лондон и Осло, значительно увеличивалось, превращая их в центры торговли и культуры.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возникали специализированные районы для ремесленников, что улучшало качество продукции и торговлю.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строительство портовых сооружений способствовало расширению морской торговли и улучшению коммуникаций.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сословий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социальные группы — купцы и горожане, играющие важную роль в экономике и управлении городами.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территории Шотландии и Ирландии часто приводила к военным конфликтам между Англией, Данией и Норвегией, влияя на баланс сил в регионе.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контроль над прибрежными землями Балтики регулярно меняли границы государств, вызывая смены династий и укрепление обороны стран.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соперничество стимулировало развитие военного дела, включая новые виды оружия и укреплённые замки, что влияло на ход истории Северной Европы.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Межгосударственные войны и соперничество
</a:t>
            </a:r>
            <a:endParaRPr lang="en-US" sz="23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сословий и феодализм
</a:t>
            </a:r>
            <a:endParaRPr lang="en-US" sz="2702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и роли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дворянство, свободных крестьян, торговцев и зависимых пользователей земли. Каждое сословие имело собственные права и обязанности, закреплённые традициями.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иерархия и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строился на вассальных отношениях: знати принадлежали земли, а зависимые крестьяне работали на них в обмен на защиту и определённые права.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500+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монастырей, учреждённых в Англии и Скандинавии к концу XIII века, способствовали развитию образования и культуры.
</a:t>
            </a:r>
            <a:endParaRPr lang="en-US" sz="168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XIII века в Англии и Скандинавии было основано более 500 монастырей, которые стали центрами культуры, образования и духовной жизни региона.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средневековой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Закладывание основ современной Европы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централизованным монархиям и принятие христианства сформировали политическую и культурную основу будущей Европы, объединив народы Англии и Скандинавии в новые государственные структуры.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2026-05-10T14:37:06Z</dcterms:created>
  <dcterms:modified xsi:type="dcterms:W3CDTF">2026-05-10T14:37:06Z</dcterms:modified>
</cp:coreProperties>
</file>