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19. Have you got a cat?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о питомцах и отвечать коротко и просто.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Фраза, которая сразу помогает узнать ответ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 — удобная английская конструкция для разговоров о том, что у кого-то есть. С ней легко спросить о животных, игрушках и семье, а потом ответить коротко и без 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94" y="916325"/>
            <a:ext cx="2745463" cy="216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можно показать cat и dog — двух самых знакомых домашних любимцев. Рядом удобно написать простые подписи на английском и попросить детей повторить слова вслух несколько раз.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 собака рядом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Bird, fish и hamster отлично подходят для ярких картинок. Эти слова легко запоминаются, если дети не только читают их, но и сразу показывают на изображение или выбирают нужную карточку.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рыбка и хомяк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 и pet помогают расширить тему урока. Можно добавить ещё слово animals, чтобы дети видели разницу между одним питомцем и животными вообще, а затем повторяли слова в коротком ритме.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и слово pet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 теме питомцев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9347" y="851050"/>
            <a:ext cx="2911256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вопрос Have you got?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наличии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got? означает, что мы спрашиваем, есть ли у человека питомец, игрушка или другая вещь. Такой вопрос звучит просто и часто используется в детских разговорах.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этот вопрос отвечают очень кратко: Yes, I have. или No, I haven’t. Такие ответы легко запомнить, потому что они почти не меняются и звучат дружелюбно.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него и неё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 he или she, форма меняется: He has got и She has got. Это важное правило помогает правильно строить предложения о мальчике, девочке или любом другом человеке.
</a:t>
            </a:r>
            <a:endParaRPr lang="en-US" sz="1311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со слова have, поэтому его легко заметить в предложении. Если слышно have you got, значит, сейчас будут спрашивать о том, есть ли что-то у человека.
</a:t>
            </a:r>
            <a:endParaRPr lang="en-US" sz="13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с have got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себя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got a cat показывает, что у говорящего есть один питомец. Это удобный способ рассказать о своём животном без длинного объяснения.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You have got a dog слово have помогает говорить о том, что есть у другого человека. Такое предложение легко заменить другим животным и быстро потренировать.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he и she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he и she используется has got: He has got a rabbit. She has got a bird. Эта форма особенно важна, когда мы рассказываем о другом человеке.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животном, часто ставят a или an. Например, a cat, a dog, a rabbit. Это делает предложение правильным и очень аккуратным.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have got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not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что питомца нет, добавляют not: I haven’t got a cat. Слово not делает всё предложение отрицательным и помогает сразу понять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удобно сказать: No, I haven’t. Это коротко, вежливо и понятно даже самым маленьким ученикам. Такой ответ отлично подходит для диалога на уроке.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питомца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She hasn’t got a dog. They haven’t got a pet. Такие фразы показывают, что у человека или семьи животного дома нет.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питомце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3064256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cat легко поставить dog, bird, fish или hamster. Так одна модель превращается в несколько новых диалогов, а занятие остаётся живым и интересным.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1687500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очень просто: Have you got a cat? — Yes, I have. или No, I haven’t. Дети быстро понимают смысл и могут отвечать почти без подготовки.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 с have got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один вопрос превращается в ответ, утверждение и отрицание.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12" y="2415515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и has got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местоимениями употребляется have got. Например: I have got a cat. They have got two fish. Так дети быстро запоминают форму для себя и для группы.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I, you, we, they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he или she, нужно сказать has got. Например: She has got a rabbit. Эта маленькая перемена помогает строить правильные предложения о других людях.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и she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животных have got и has got встречаются очень часто. Они помогают коротко рассказать, у кого есть кошка, собака, рыбка или хомяк, без длинных фраз.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питомцев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простая: I, you, we, they — have got; he, she, it — has got. Если помнить это правило, предложения получаются точными и понятными.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25" y="983275"/>
            <a:ext cx="2743750" cy="21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смотрят на картинку с собакой. Один спрашивает: Have you got a dog? Другой отвечает: No, I haven’t. Потом они меняют слово и пробуют снова, уже с cat или rabbit.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парты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карточку с хомяком, а дети быстро строят диалог: Have you got a hamster? — Yes, I have. Затем карточка меняется, и вместе с ней меняется весь ответ.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сюрпризом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стоят маленькие игрушки: рыбка, птица и кошка. Ученики по очереди задают вопрос и отвечают коротко. Так каждый новый предмет делает упражнение немного другим и очень весёлым.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Игрушечные питомцы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диалоги о 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ответить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 и no помогают отвечать быстро и без лишних слов. В теме про питомцев они делают диалог понятным и дружелюбным: можно согласиться, отказаться и сразу продолжить разговор.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got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got само по себе не переводится, но вместе с have или has оно означает «есть». Эта маленькая часть фразы помогает сказать, что у кого-то есть животное дома.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и твои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my и your показывают, о чьём питомце идёт речь. Они особенно полезны в коротких фразах, когда нужно сказать о своём животном или спросить про животное друга.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this и that помогают показать на конкретную картинку, игрушку или животное. С ними легче задавать вопросы и отвечать, если питомец изображён рядом или уже назван.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a, an и pet делают фразы точными и простыми. Они помогают правильно назвать одного питомца, не путаться в построении предложения и уверенно повторять новые слова вслух.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9347" y="851050"/>
            <a:ext cx="2911256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и забота о них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каждый день нужна еда и вода. Дети легко запоминают слово pet, когда представляют кошку с миской, собаку с косточкой или рыбку в аквариуме.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нужно не только кормить, но и заботиться о них: гладить, чистить, выгуливать и наблюдать за их привычками. Так новые слова сразу связываются с жизнью.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любят играть, бегать и двигаться. Хомяк крутит колесо, собака ждёт прогулку, а кошка охотно ловит игрушку. Такие примеры делают тему весёлой и запоминающейся.
</a:t>
            </a:r>
            <a:endParaRPr lang="en-US" sz="137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о питомце, он учится понимать, что животное требует заботы каждый день. Это помогает не только в английском, но и в добром отношении к животным.
</a:t>
            </a:r>
            <a:endParaRPr lang="en-US" sz="13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Пропущено got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говорят Have you a cat? и забывают важную часть got. Без неё фраза звучит неправильно, поэтому всю конструкцию нужно запоминать целиком.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Путаница have и has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he и she часто ошибочно ставят have. В теме важно помнить: I, you, we, they — have got, а he, she, it — has got.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Неправильный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короткого ответа Yes, I have. дети говорят что-то вроде I yes, am. Лучше запомнить готовую модель ответа и повторять её хором.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Забытый артикль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одним питомцем обычно нужен артикль a: a cat, a dog, a rabbit. Ещё важно помнить, что слово fish может означать и одну рыбку, и несколько.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может быть спрятана кошка, собака или хомяк. Ребёнок смотрит на изображение, называет слово по-английски и выбирает правильную подпись. Так внимание работает как маленький детектив.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животное по картинке
</a:t>
            </a:r>
            <a:endParaRPr lang="en-US" sz="1502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ряду написаны cat, dog, bird, fish, hamster, rabbit, а в другом стоят картинки. Задача простая и весёлая: соединить пары и быстро повторить новые слова без скуки.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слово и рисунок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 Have you got a pet? , а ученик выбирает Yes, I have. или No, I haven’t. Такая игра тренирует понимание вопроса и помогает говорить уверенно, даже если ответ совсем короткий.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ответ в диалоге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по теме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3" y="858375"/>
            <a:ext cx="3905344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по теме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 has got a cat. В этой короткой фразе видно, как имя ребёнка соединяется с формой has got. Ученики легко замечают знакомое слово cat и учатся читать целое предложение.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has got a dog. Здесь можно быстро сравнить два примера и увидеть, что форма has got подходит для третьего лица. Такое чтение помогает запоминать грамматику без долгих объяснений.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haven’t got a pet. Это простая фраза показывает отрицание и помогает сказать, что у человека нет домашнего животного. После чтения дети легко узнают haven’t got в других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ответ в разговоре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форме глагола быстро определить смысл короткого ответа о питомце.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9347" y="851050"/>
            <a:ext cx="2911256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«Мой питомец»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придумай или выбери питомца: кошку, собаку, хомяка или рыбку. Можно взять реального любимца или придумать весёлого вымышленного друга с необычным характером.
</a:t>
            </a:r>
            <a:endParaRPr lang="en-US" sz="1326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 два коротких предложения о цвете, возрасте и любимом занятии животного. Например: I have got a white cat. She likes milk. Краткость здесь только помогает.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мини-текст можно украсить рисунком или фотографией и прочитать вслух перед классом. Так ребёнок тренирует английский, а питомец получает своё маленькое звёздное выступление.
</a:t>
            </a:r>
            <a:endParaRPr lang="en-US" sz="12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фразы урока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got a cat? — это главный вопрос урока. Он помогает спросить, есть ли у человека домашнее животное, и звучит очень просто в живом разговоре.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питомце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have. — удобный ответ, когда питомец есть. Фраза короткая, вежливая и легко запоминается, поэтому её можно использовать почти без раздумий.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согласие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I haven’t. — ответ, если дома нет животного. Такая форма помогает сказать правду спокойно и без длинного объяснения, что особенно удобно для детей.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отказ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got a dog. или I haven’t got a pet. Эти предложения позволяют рассказать о себе совсем коротко и показать, что тема уже понятна.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о себе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has got a rabbit. — пример для третьего лица. Эта фраза учит замечать, когда нужно использовать has got, а не have got, и не путаться в ответе.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нём и о ней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итоговому упражнению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назови слова cat, dog, bird, fish, hamster, rabbit. Чем чаще ребёнок видит и слышит их, тем быстрее вспоминает нужное слово в задании.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несколько раз задать и ответить на вопрос Have you got a pet? Такие короткие реплики хорошо готовят к устному упражнению и снимают волнение.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итоговом задании важно быстро заметить have got, has got или haven’t got. Это помогает выбрать правильный ответ и не перепутать предложения.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с карточками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животными и картинками делают повторение быстрым и понятным. Ребёнок смотрит, называет слово и сразу проверяет себя без длинных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после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умеют спрашивать о питомце, отвечать коротко и называть домашних животных по-английски. Теперь have got, has got и haven’t got звучат не страшно, а очень знакомо.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2026-05-30T08:02:18Z</dcterms:created>
  <dcterms:modified xsi:type="dcterms:W3CDTF">2026-05-30T08:02:18Z</dcterms:modified>
</cp:coreProperties>
</file>