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частей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мелодия собирается, как конструктор.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случайна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есть порядок: начало, середина, возвращение и конец. Эти части помогают песне или пьесе звучать понятно, интересно и легко запоминаться.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части музыки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звучит в самом начале. Оно как улыбка перед разговором: знакомит слушателя с настроением и подготавливает ухо к главной музыке.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несёт главную мелодию или важную песенную мысль. Именно здесь музыка рассказывает самое главное и запоминается сильнее всего.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завершает произведение. Оно помогает музыке не оборваться резко, а поставить красивую и спокойную точку.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запомнить мелодию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эхо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фраза в песне звучит ещё раз почти так же, как раньше. Слушатель сразу узнаёт её, будто услышал знакомый привет. Два одинаковых музыкальных фрагмента подряд работают как эхо и делают мелодию увереннее и ярче.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возвращаются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песне повторяющиеся слова быстро становятся любимыми. Ребёнок слышит их снова и уже может подпевать. Так музыка будто сама помогает памяти: не нужно ловить каждую ноту, достаточно узнать знакомую дорожку.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Одинаково, но не скучно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нужен не только для красоты, но и для удобства. Если мелодия вернулась, слушателю легче понять, где он находится в музыке. Это как любимая тропинка в парке: знакомая, но всё равно радостная.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9343" y="1887806"/>
            <a:ext cx="143438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89678"/>
            <a:ext cx="218700" cy="22575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живой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напоминает бег, а медленная — спокойную прогулку. Смена темпа делает произведение подвижным и помогает ему не быть однообразным.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звучать тихо или громко. Когда звук меняется, слушателю легче почувствовать настроение и заметить, что в произведении происходит что-то новое.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 звучат по-разному и создают контраст. Благодаря этому мелодия становится похожей на подъём и спуск, а не на ровную линию.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часть может смениться весёлой, а спокойная — бодрой. Такой контраст делает музыку похожей на смену картинок в маленьком мультфильме.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песня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песни, в которой куплеты и припев чередуются по знакомой схеме.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 и припев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 приносит новые слова и помогает песенному рассказу двигаться вперёд. В нём чаще всего появляется новая часть истории или новое наблюдение.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повторяется почти без изменений и обычно звучит ярче. Его легко узнать, потому что он возвращается снова и снова, как любимая песенная дорожка.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припев нередко хочется подпевать сразу. Он запоминается быстрее куплета и становится самой весёлой частью всей песни.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— главная музыкальная мысль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мелодия, которую узнают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— это главная мелодия произведения. Она словно имя музыки: услышав его, слушатель сразу понимает, о какой мысли идёт речь.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меняться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звучать тише или громче, в другом инструменте и даже с небольшими изменениями. Но её характер всё равно остаётся узнаваемым.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ответ в музыке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фраза иногда звучит не до конца, будто она что-то спрашивает. После неё хочется услышать продолжение и понять, чем всё закончится.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Ответная фраза завершает мысль. Она делает музыку спокойнее и помогает слушателю почувствовать, что разговор в звуках получил продолжение.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ответ удобно слушать парами. Тогда музыка напоминает беседу, где одна фраза зовёт за собой следующую.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произведению звучать живо и понятно. Даже без слов мы слышим, как музыка будто разговаривает сама с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пьеса с возвращением темы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может строиться так: знакомая тема появляется, меняется и возвращается снова.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A и часть B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A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знакомит слушателя с мелодией и настроением. Она кажется самой узнаваемой, как привет от музыки, который помогает быстро понять, о чём пойдёт речь.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B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приносит новые интонации, ритм или характер. Музыка словно поворачивает в другую сторону и показывает, что в ней есть не только знакомое, но и неожиданное.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и B звучат рядом, легче услышать разницу между ними. Одна часть запоминается как опора, другая добавляет свежесть и не даёт музыке скучать.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A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знакомая часть возвращается и собирает форму в целое. Слушателю становится спокойно: музыка как будто снова нашла дорогу домой.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и рефрен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мысль, из которой вырастает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похож на короткую музыкальную искру: он совсем небольшой, но его сразу можно узнать. Композитор может повторить его, чуть изменить и постепенно превратить в целую мелодию. Иногда именно с такого кусочка начинается вся песня.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которая возвращается снова и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Рефрен ведёт себя как дружелюбный гость: он приходит несколько раз и каждый раз узнаётся с первых нот. Благодаря этому музыка становится устойчивой и понятной. В детской песне рефрен часто хочется напевать вместе с исполнителем.
</a:t>
            </a:r>
            <a:endParaRPr lang="en-US" sz="13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уже показывают, что тема может звучать по-разному и оставаться узнаваемой.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урока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ритма или тембра делает знакомую мелодию новой, как будто она надела другой костюм.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развивается внутри формы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одна музыкальная мысль проходит через повтор, изменение, контраст и возвращение.
</a:t>
            </a:r>
            <a:endParaRPr lang="en-US" sz="10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Трёхчастная форма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78301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 с основной темы, чтобы слушатель сразу её запомнил. Эта часть звучит ясно и уверенно, как знакомый путь к любимому месту.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3574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B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новая часть с другим характером. Она приносит движение, свежий ритм или более яркое настроение, чтобы музыка не стояла на 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08857" y="2657182"/>
            <a:ext cx="2100600" cy="117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первая тема возвращается и собирает пьесу в единое целое. Слушатель узнаёт старое знакомое и радуется, будто снова встретил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 танце и марше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 и марше форма помогает музыке держать ровный шаг. Повтор делает движения понятными, а знакомые части помогают легко попадать в ритм и не сбиваться.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добавляет бодрость и живость: музыка меняет силу звучания, словно танец делает новый поворот. Поэтому шаги, хлопки и музыка будто идут рядом, как хорошие товарищи.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услышать форму в музыке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слушания помогает заметить части произведения по очереди и назвать форму без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выбирает форму не случайно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песни часто выбирают куплетно-припевную форму, потому что припев легко запоминается, а куплеты помогают рассказать историю шаг за шагом.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слушателю не потеряться в музыке. Когда части связаны между собой, произведение звучит понятно, интересно и словно приглашает дослушать до конца.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пьесы подойдут двухчастная, трёхчастная форма или вариации: они позволяют показать смену настроений, не теряя ясности и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форму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— как добрый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музыкальная фраза возвращается почти без изменений, её легко узнать и подпеть. Повтор работает как дорожный указатель: он показывает, куда музыка движется дальше. Чем чаще знакомый фрагмент появляется, тем быстрее он остаётся в памяти.
</a:t>
            </a:r>
            <a:endParaRPr lang="en-US" sz="1007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делает блоки заметными
</a:t>
            </a:r>
            <a:pPr algn="l" indent="0" marL="0">
              <a:lnSpc>
                <a:spcPct val="115000"/>
              </a:lnSpc>
              <a:buNone/>
            </a:pPr>
            <a:r>
              <a:rPr lang="en-US" sz="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часть тихая, а другая громкая, разница слышна сразу. Контраст помогает разделить музыку на кусочки, как цветные кубики в игре. Благодаря этому слушатель лучше замечает, где начинается новая часть и чем она отличается от прежней.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темы собирает всё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знакомая тема возвращается, музыка кажется законченой и дружелюбной. Слушатель вспоминает уже услышанное и легче удерживает форму в голове. Это похоже на встречу с любимой игрушкой после короткой прогулки.
</a:t>
            </a:r>
            <a:endParaRPr lang="en-US" sz="10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форма соединяет порядок и интерес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форма помогает услышать, как части складываются в целую историю. Повтор, контраст и возвращение темы делают музыку понятной, живой и такой, которую хочется слушать ещё раз.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2026-05-24T20:55:19Z</dcterms:created>
  <dcterms:modified xsi:type="dcterms:W3CDTF">2026-05-24T20:55:19Z</dcterms:modified>
</cp:coreProperties>
</file>