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тысяч: считаем большими шагами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по 10 000 и читать большие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десятки тысяч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 помогают считать большие количества: города, книги, детали, шаги. Сегодня мы сделаем шаг от тысяч к ещё более крупным числам и увидим, как устроена десятичная запись.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десятков тысяч стоит слева от разряда тысяч. Его цифра показывает, сколько групп по 10 000 содержится в числе.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числе 45 000 цифра 4 означает 4 десятка тысяч, а цифра 5 — 5 тысяч. Каждый разряд отвечает только за своё место.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разряды, число изменится. Поэтому важно читать и записывать большие числа не по отдельным цифрам, а по их местам.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десятков тысяч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10 000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10 000 удобно представить как 10 тысяч, собранных вместе. Если разложить его на пучки палочек или кубики тысяч, станет видно, как маленькие единицы превращаются в большое число.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тысяч в одной связке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помогают не запутаться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Разрядные карточки показывают, где стоят тысячи, десятки тысяч и нули. Такая модель особенно полезна, когда число выглядит большим и немного пугающим. С карточками оно становится дружелюбнее.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и так: 10 000 — это один десяток тысяч. Эта запись напоминает, что число состоит не из случайных цифр, а из аккуратно сложенных групп по тысяче.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 тысяч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десятками тысяч вперёд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одного десятка тысяч. Все остальные разряды пока заполнены нулями.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041385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Прибавляем ещё 10 000. Меняется только цифра в разряде десятков тысяч.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041385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468925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повторяется одинаково. Ряд продолжается ровно и без пропусков.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68925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30 000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96460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снова увеличивается на 10 000. Остальные разряды остаются нулями.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896460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40 000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32400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шаг вперёд. Так легко запомнить порядок больших чисел.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32400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50 000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0479" y="1034740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десятками тысяч назад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вычесть 10 000, число уменьшается на один десяток тысяч. Получается обратный ряд: 60 000, 50 000, 40 000.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назад на 10 000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удобно считать и вперёд, и назад. Это помогает не теряться и быстрее замечать порядок чисел.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продолжать в обе стороны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обратном счёте меняется цифра в разряде десятков тысяч. Остальные разряды обычно остаются нулями, поэтому ряд выглядит очень ровным.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Уменьшается старший разряд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число с десятками тысяч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число слева направо: от старшего разряда к младшему. Нули внутри числа не называем отдельно, но обязательно замечаем их место.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30 407
</a:t>
            </a:r>
            <a:endParaRPr lang="en-US" sz="1101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удобно разбирать по местам: десятки тысяч, тысячи, сотни, десятки и единицы. Нули нужны, чтобы цифры не «переехали» на чужие места.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три десятка тысяч и сохраняет место пустых разрядов.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больших чисел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начинают с самого старшего разряда. Если десятков тысяч больше, то и всё число больше, даже если остальные цифры кажутся маленькими.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старший разряд одинаковый, переходят к тысячам. Так сравнение идёт спокойно и по порядку, без угадывания и спешки.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не перепутать похожие числа. Он особенно полезен, когда нулей много и запись выглядит длинной.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тысячи совпадают, смотрят на сотни, затем на десятки и единицы. Каждый следующий шаг уточняет ответ.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переход от 10 000 к 20 000 такой же, как от 40 000 к 50 000. Шаги равные, поэтому большой отрезок легко увидеть.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шаги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помогает понять порядок чисел и их расстояние друг от друга. Чем дальше число расположено справа, тем оно больше.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число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шагам на числовой прямой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удобно рассматривать как набор разрядов: десятки тысяч, тысячи, сотни, десятки и единицы. Тогда видно, какая часть числа за что отвечает и как оно устроено.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67 000 можно записать как 60 000 + 7 000: шесть десятков тысяч и семь тысяч. В числе 67 340 добавляются ещё 300 и 40, потому что каждый разряд сохраняет своё место.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разбор помогает не путаться в цифрах и легче выполнять действия с числами. Если понимать состав числа, сложение и вычитание становятся похожими на сборку из аккуратных деталей.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из разрядов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10 000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ещё идёт в тысячах. До круглого числа остаётся совсем немного, и число выглядит знакомо и спокойно.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9 000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число становится больше, но строится по тем же правилам. Теперь разряд десятков тысяч помогает сразу увидеть новый уровень числа.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11 000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новый разряд — десятки тысяч. Это первое число, где одна большая группа равна уже не тысяче, а десяти тысячам.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счёта десятками тысяч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считать большие числа ровно, без пропусков и лишних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75685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82850"/>
            <a:ext cx="468000" cy="41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большими числами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забыть ноль, число меняется сразу и очень сильно. Например, запись 40 007 и запись 407 выглядят не похоже по смыслу, хотя одна маленькая ошибка в нуле всё переворачивает.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ноль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40 000 и 4 000 кажутся похожими из-за одинаковых цифр. Но старший разряд показывает совсем разную величину, поэтому важно смотреть не только на цифры, но и на их место.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 разрядах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число по одной цифре неудобно и неверно. Сначала называют разряды, а потом читают число целиком, чтобы не потерять его настоящий смысл и не сбиться на полпути.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цифрам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которые складываются в десятки тысяч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тысяча за тысячей маленькие кубики, и вдруг они собираются в большую группу. Десять тысяч уже выглядят как серьёзная команда, а не как россыпь отдельных деталей. Такая модель помогает увидеть, как большое число возникает из маленьких частей.
</a:t>
            </a:r>
            <a:endParaRPr lang="en-US" sz="1066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разрядов на своём месте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видно, где живут десятки тысяч, тысячи, сотни, десятки и единицы. Если поменять карточки местами, число сразу «перепутает паспорт», поэтому порядок особенно важен. Такая картинка помогает ребёнку уверенно читать и записывать большие числа.
</a:t>
            </a:r>
            <a:endParaRPr lang="en-US" sz="1099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модели чисел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новостях, справочниках и учебниках часто встречаются числа, которые больше нескольких тысяч. Они помогают точно сказать, сколько людей живёт в городе или сколько предметов нужно посчитать.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 в жизни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складах, в библиотеках и на предприятиях большие числа нужны каждый день. Без них трудно представить количество товаров, книг, деталей или страниц в больших собраниях документов.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делают описание мира точным и понятным. Вместо расплывчатого «очень много» появляется аккуратное число, и сразу ясно, о какой величине идёт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десятками тысяч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Продолжай ряд: 20 000, 30 000, 40 000. Здесь важно заметить, что каждый следующий шаг добавляет ещё одну группу из 10 000, как по ступенькам вверх.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предыдущее и следующее число. Если дано 50 000, легко найти соседей: 40 000 и 60 000. Такой приём тренирует внимание к порядку больших чисел.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число между 50 000 и 70 000. Подойдёт 60 000, потому что оно стоит ровно посередине. Такие задания помогают лучше чувствовать расстояние между числами.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два числа и скажи, какое больше: 70 000 или 60 000. Сначала смотри на старший разряд, потому что именно он решает спор быстрее 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уверенно называет разряд десятков тысяч и понимает, какую часть числа он показывает. Это значит, что место каждой цифры уже не пугает и не прячется.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и записывает числа с нулями без лишних ошибок. Нули не теряются, потому что они сохраняют разряды и помогают числу остаться самим собой.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сравнивает большие числа и продолжает счёт по 10 000. Если это получается спокойно и без подсказок, значит тема действительно усвоена.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4895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39" y="3023153"/>
            <a:ext cx="2902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не появляются случайно: они собираются из разрядов, как из аккуратных этажей. Если знать их порядок, число сразу становится понятным и дружелюбным.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строится по разрядам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счёте по 10 000 каждый шаг одинаковый. Поэтому большие числа можно уверенно продолжать, сравнивать и читать, почти как по знакомой дорожке.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идёт шаг за шагом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не просто стоят для красоты. Они удерживают разряды на своих местах, чтобы 40 000 не превратилось в 4 000 или в другую путаницу.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помогают не ошибиться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10 000 — это не загадка, а понятный шаг в счёте. Если помнить разряды, нули и порядок чтения, большие числа становятся такими же послушными, как маленькие.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тысяч: всё по порядку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2026-05-24T11:00:23Z</dcterms:created>
  <dcterms:modified xsi:type="dcterms:W3CDTF">2026-05-24T11:00:23Z</dcterms:modified>
</cp:coreProperties>
</file>