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to Be a Critic: why this profession matters in the modern world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учит видеть смысл, оценивать качество и убедительно говорить о культуре.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critic и почему это важно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 — это человек, который профессионально оценивает искусство, медиа и идеи. Эта работа выросла из литературы, театра и журналистики и сегодня включает рецензии, обзоры и онлайн-комментарии.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duties of a critic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внимательно читает, смотрит или слушает произведение, замечая детали формы, содержания и авторского замысла, которые влияют на общее впечатление и качество работы.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 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оценка становится точнее, когда критик сравнивает работу с похожими произведениями, жанровыми образцами и ожиданиями аудитории, а не опирается только на первое впечатление.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критик пишет review, essay, article, video review или podcast commentary, где ясно объясняет, что получилось удачно, а что требует доработки.
</a:t>
            </a:r>
            <a:endParaRPr lang="en-US" sz="978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Подкрепить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критика опирается на accuracy, logical thinking, objectivity, rich vocabulary и конкретные примеры, чтобы мнение звучало убедительно и было понятно читателю.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 where critics work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 кинокритики анализируют сюжет, стиль, композицию, темп и то, как автор строит смысл через текст, кадр и монтаж.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и музыке важны performance, sound, ритм, выразительность исполнения и то, насколько сильное эмоциональное воздействие произведение оказывает на зрителя или слушателя.
</a:t>
            </a:r>
            <a:endParaRPr lang="en-US" sz="697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искусства обращают внимание на композицию, визуальный язык, технику, оригинальность идеи и то, как работа воспринимается в культурном контексте.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critic оценивает вкус, подачу, баланс ингредиентов, сервис и общее впечатление, потому что ресторанный опыт складывается не только из блюда, но и из атмосферы.
</a:t>
            </a:r>
            <a:endParaRPr lang="en-US" sz="747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и digital-контент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критика включает видеоигры, блоги и цифровые форматы, где важно оценивать визуальный дизайн, интерактивность, удобство и влияние на аудиторию.
</a:t>
            </a:r>
            <a:endParaRPr lang="en-US" sz="7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английского языка особенно полезно развивать словарь оценочной лексики и умение строить связный аргумент в письменной форме.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needed for a critic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анализ и письмо: именно они делают оценку точной, логичной и убедительной.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на основе общих требований к критическому письму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critic builds a professional view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погружение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постоянно читает, смотрит и слушает работы одного жанра, чтобы замечать повторяющиеся приёмы и понимать, как развивается форма внутри направления.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учитывает genre conventions, historical background, author’s style и ожидания аудитории. Без этого оценка остаётся личным впечатлением, а не профессиональным суждением.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сопоставления с другими произведениями критик формирует более точную позицию: что является сильной стороной, что спорно и почему именно такой вывод обоснован.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critic’s working process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наблюдения к аргументированному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специализация использует собственные критерии, но логика анализа остаётся общей: evidence, comparison and clear evaluation.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critics and their focus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меняется по сферам, но базовые инструменты критика остаются одинаковыми: наблюдение, сравнение и аргументированная оценка.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professional practice in criticism and media writing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Ethics in criticism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не искажает впечатления ради выгоды и не скрывает, если материал связан с рекламой, личной симпатией или возможным конфликтом интересов.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должна учитывать и сильные, и слабые стороны работы. Справедливость помогает избегать предвзятости и делает отзыв полезным для читателя.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автору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критика не унижает создателя. Она анализирует произведение, а не личность автора, и выражает несогласие без оскорблений и резких выпадов.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критериев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должен понимать, по каким признакам сделан вывод. Когда критерии названы открыто, review выглядит убедительнее и вызывает больше доверия.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strong review contains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85396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тезис
</a:t>
            </a:r>
            <a:pPr algn="l" indent="0" marL="0">
              <a:lnSpc>
                <a:spcPct val="115000"/>
              </a:lnSpc>
              <a:buNone/>
            </a:pPr>
            <a:r>
              <a:rPr lang="en-US" sz="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review начинается с ясной позиции, которая сразу задаёт направление анализа и помогает читателю понять, к какому выводу ведёт весь текст.
</a:t>
            </a:r>
            <a:endParaRPr lang="en-US" sz="723" dirty="0"/>
          </a:p>
        </p:txBody>
      </p:sp>
      <p:sp>
        <p:nvSpPr>
          <p:cNvPr id="12" name="Text 3"/>
          <p:cNvSpPr txBox="1"/>
          <p:nvPr/>
        </p:nvSpPr>
        <p:spPr>
          <a:xfrm>
            <a:off x="2377499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произведении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кратко назвать автора, жанр, дату, контекст или особенности выпуска, чтобы оценка опиралась на точную информацию, а не на общие впечатления.
</a:t>
            </a:r>
            <a:endParaRPr lang="en-US" sz="704" dirty="0"/>
          </a:p>
        </p:txBody>
      </p:sp>
      <p:sp>
        <p:nvSpPr>
          <p:cNvPr id="13" name="Text 4"/>
          <p:cNvSpPr txBox="1"/>
          <p:nvPr/>
        </p:nvSpPr>
        <p:spPr>
          <a:xfrm>
            <a:off x="390104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рассматривает структуру, стиль, язык, звук или визуальные решения, показывая, как именно эти элементы влияют на смысл и восприятие.
</a:t>
            </a:r>
            <a:endParaRPr lang="en-US" sz="704" dirty="0"/>
          </a:p>
        </p:txBody>
      </p:sp>
      <p:sp>
        <p:nvSpPr>
          <p:cNvPr id="14" name="Text 5"/>
          <p:cNvSpPr txBox="1"/>
          <p:nvPr/>
        </p:nvSpPr>
        <p:spPr>
          <a:xfrm>
            <a:off x="5424595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сопоставляет работу с похожими произведениями и опирается на quotations, specific scenes или точные детали, которые подтверждают аргументы.
</a:t>
            </a:r>
            <a:endParaRPr lang="en-US" sz="704" dirty="0"/>
          </a:p>
        </p:txBody>
      </p:sp>
      <p:sp>
        <p:nvSpPr>
          <p:cNvPr id="15" name="Text 6"/>
          <p:cNvSpPr txBox="1"/>
          <p:nvPr/>
        </p:nvSpPr>
        <p:spPr>
          <a:xfrm>
            <a:off x="6948147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критик формулирует взвешенный вывод: что удалось, что вызывает сомнения и кому это произведение может быть особенно интересно.
</a:t>
            </a:r>
            <a:endParaRPr lang="en-US" sz="7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площадки ускорили публикацию рецензий и сделали отзыв почти мгновенным, но печатные издания по-прежнему ценятся за глубину и редакционную проверку.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критика появляется сегодня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 доминирует по охвату и скорости, а печатные СМИ сохраняют авторитет благодаря обстоятельному анализу.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тенденциям медиакритики и форматам публикации, 2025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подборка рецензий показывает рост наблюдательности, словарного запаса и умения выстраивать аргумент без лишнего объёма.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 школьных проектов по письменной речи и медиаграмотности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текстов на одну тему достаточно для стартового портфолио.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25675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185" y="2043395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4339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for criticism: vocabulary and useful language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рецензии нужны прилагательные, которые точно передают впечатление: thoughtful, powerful, original, believable, impressive. Они помогают не просто хвалить или критиковать, а объяснять качество произведения.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клише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вроде In my opinion или The work stands out because… делают текст ясным и логичным. Они помогают перейти от впечатления к аргументу и завершить мысль аккуратно.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конструкции и linking words позволяют сопоставлять произведения и связывать абзацы. Благодаря этому review звучит цельно, а вывод вытекает из предыдущих наблюдений естественно.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должен различать оттенки смысла: boring, overrated, weak ending, strong performance. Такой словарь делает оценку конкретной и помогает избегать слишком общих фраз.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аргумента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The most striking feature is… или I would recommend it to… помогают поддерживать уверенный тон. Они особенно полезны, когда нужно выразить личное мнение уважительно и убедительно.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профессия даёт свободу выбора тем, но требует высокой самоорганизации и готовности регулярно обновлять знания.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профессии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привлекательна творческими возможностями, однако успех в ней зависит от дисциплины и устойчивости к давлению.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профессиональных требований и типичных условий работы критика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критики влияют на культуру и выбор аудитории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 потоке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Рецензии помогают аудитории ориентироваться в огромном количестве книг, фильмов и спектаклей, отбирая то, что действительно стоит времени и внимания.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новых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положительный отзыв может привлечь внимание к дебютному проекту, повысить видимость автора и дать работе шанс найти свою аудиторию.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отрицательный отзыв бывает ценным, если он объясняет слабые места, а не просто отвергает работу. Такой текст помогает улучшать обсуждение и качество.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репутации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медиа критика часто влияет на долгосрочную репутацию произведения, потому что ранние отзывы задают тон последующим разговорам и ожиданиям.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рецензии перед публикацией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редакторской проверки текста в критике и медиажурналистике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набор критериев меняется, но критик всегда опирается на структуру, доказательства и воздействие на читателя или зрителя.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в разных жанрах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различаются по жанрам, но во всех случаях важны форма, оригинальность и реальное воздействие на аудиторию.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практика рецензирования в англоязычной критике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age and the new role of the critic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рекомендаций и случайный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смартфона отзывы смешиваются с рейтингами и подсказками алгоритма. Пользователь видит десятки вариантов за минуту, но именно критик помогает отделить популярность от качества и объяснить, почему одно произведение заслуживает внимания больше другого.
</a:t>
            </a:r>
            <a:endParaRPr lang="en-US" sz="84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отзыв против глубокого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формат удобен для социальных сетей: один абзац, одна оценка, один вывод. Однако длинная рецензия нужна там, где важны контекст, сравнение и нюансы, которые не помещаются в короткую карточку или экранный заголовок.
</a:t>
            </a:r>
            <a:endParaRPr lang="en-US" sz="86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эксперт всё ещё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лента обновляется бесконечно, читателю трудно понять, чему доверять. Критик становится ориентиром: он не просто ставит оценку, а объясняет, как устроены произведение, его достоинства и ограничения, и помогает сделать осознанный выбор.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важны будущему критику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должен хотеть задавать вопросы и замечать детали, которые другие пропускают. Любознательность помогает видеть не только впечатление, но и причины, по которым произведение работает или не работает.
</a:t>
            </a:r>
            <a:endParaRPr lang="en-US" sz="776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чтение, просмотр и запись наблюдений формируют профессиональную привычку. Без дисциплины мнение остаётся случайным, а с ней превращается в устойчивую систему анализа.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кругозор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литературы, кино, музыки и истории культуры позволяет сравнивать произведения точнее. Чем шире контекст, тем убедительнее вывод и тем меньше риск поверхностной оценки.
</a:t>
            </a:r>
            <a:endParaRPr lang="en-US" sz="871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спору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часто вызывает несогласие, поэтому важно спокойно защищать позицию. Уверенность должна опираться на факты, примеры и уважительный тон, а не на резкость.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обязан излагать мысль понятно, особенно на английском языке. Чёткие формулировки, логичные абзацы и точный словарь делают рецензию убедительной и удобной для читателя.
</a:t>
            </a:r>
            <a:endParaRPr lang="en-US" sz="8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 хочу стать критиком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соединяет анализ, чтение, письмо и ответственность перед культурой. Эта профессия развивает мышление, язык и вкус, а главное — учит говорить о сложном честно и понятно.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2026-05-31T18:36:22Z</dcterms:created>
  <dcterms:modified xsi:type="dcterms:W3CDTF">2026-05-31T18:36:22Z</dcterms:modified>
</cp:coreProperties>
</file>