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Чарушин. «Как Томка научился плавать»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рассказ о щенке, смелости и первой победе.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Чарушин: писатель и художник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Иванович Чарушин писал и рисовал животных так, что они казались живыми. Его тёплые, понятные рассказы легко читаются детям и помогают по-настоящему увидеть характер зверей.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история Томки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Томкой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появляется маленький щенок с живым характером: он любопытен, но пока не уверен в себе.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сталкивается с незнакомой водой и сразу чувствует тревогу: новое дело кажется ему непростым.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попытка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осторожно пробует действовать, и это уже важный шаг: он начинает преодолевать свой страх.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справляется с волнением, понимает, как двигаться, и радуется своему маленькому успеху.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— главный герой рассказа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— маленький щенок, который ведёт себя очень по-детски: он всё замечает, осторожничает и не спешит доверять незнакомому.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повадках чувствуется живая натура: он смешно сомневается, присматривается и учится справляться со страхом шаг за шагом.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Томка сначала боялся воды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щенка — что-то новое и непонятное. Он ещё не знает, можно ли на ней держаться и двигаться вперёд.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Неизвестность делает Томку настороженным: он боится ошибиться, потому что пока не умеет плавать и не чувствует себя уверенно.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страх хорошо знаком детям: сначала новое дело кажется трудным, а потом оказывается вполне посильным, если попробовать спокойно.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Томка учился плавать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щенок проходит путь от страха к уверенности.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забота взрослого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Терпеливое отношение помогает герою попробовать новое дело без страха. Когда рядом добрый взрослый, учиться становится легче и приятнее.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не пугает Томку и не заставляет его торопиться. Благодаря спокойному тону щенок чувствует себя безопаснее и решается на первый шаг.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подсказывает Томке не словами строгости, а своим спокойствием. Такая забота помогает щенку поверить в себя и справиться с волнением.
</a:t>
            </a:r>
            <a:endParaRPr lang="en-US" sz="11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добрые моменты в рассказе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смешон в своей осторожности: он словно примеряется к воде, будто это очень серьёзное и даже немного загадочное дело.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первые движения выглядят неловко, но автор не высмеивает щенка. Наоборот, он показывает его с доброй улыбкой и теплом.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смешные эпизоды вызывают симпатию: читателю хочется поддержать Томку и порадоваться вместе с ним, когда у него всё получается.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Томки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Томка тревожится и настораживается: незнакомая вода кажется ему чем-то странным и немного пугающим, поэтому он держится очень осторожно.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страх отступает, появляется интерес и радость. Когда щенок понимает, что у него получилось, настроение становится светлым и уверенным.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626" y="1385920"/>
            <a:ext cx="246300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756" y="2591835"/>
            <a:ext cx="252040" cy="2240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7357" y="3775470"/>
            <a:ext cx="246300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Чарушина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повадки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точно замечает, как ведёт себя щенок: как он подходит, сомневается, присматривается и осторожно пробует новое. Эти детали делают героя очень правдоподобным.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хорошо видно, что Чарушин внимательно смотрел на животных. Он передаёт не только внешний вид Томки, но и его маленькие движения и настроение.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взгляд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пишет о щенке без грубости и лишних слов. Его внимание к деталям помогает читателю сразу узнать в Томке настоящего живого малыша.
</a:t>
            </a:r>
            <a:endParaRPr lang="en-US" sz="9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Томки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Томки показывает, что любое новое дело осваивается постепенно: сначала страшно, потом получается. Важно не торопиться, внимательно пробовать и не сдаваться после первой неловкости.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мысль — поддержка рядом. Когда взрослый терпелив и уверен, щенку легче решиться, а трудное занятие превращается в радостный успех.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бережно относиться к тому, кто только учится. Зло смеяться над ошибками нельзя: добрые слова и спокойная помощь делают смелость сильнее, чем насмешка.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Томки от страха к смелости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Е. Чарушина показывает, как щенок постепенно привыкает к воде и начинает действовать увереннее.
</a:t>
            </a:r>
            <a:endParaRPr lang="en-US" sz="9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пишет простыми и точными словами, поэтому даже маленький читатель легко понимает, что происходит. Фразы короткие, ясные и звучат очень естественно.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образных деталей, по которым сразу видно щенка, воду и его осторожные движения. Благодаря этому сцены легко представить, будто они происходят прямо перед глазами.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хорошо подходит для чтения вслух в первом классе: рассказ быстро запоминается, не перегружает вниманием и помогает слушать без усталости.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рисунок помогает увидеть Томку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маленького щенка у берега: он чуть наклонился вперёд, но всё ещё насторожен. Такая поза сразу передаёт сомнение и любопытство одновременно. Читатель понимает, что герой ещё не решился, но уже внимательно смотрит на воду.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первой попытки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выразительно выглядит сцена, где Томка осторожно пробует войти в воду. Его мордочка может быть удивлённой, а лапки — не совсем уверенными. Картинка помогает почувствовать смешную неловкость и увидеть, как маленький герой делает важный шаг.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после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удачной попытки иллюстрация может показать Томку бодрым и оживлённым. В его позе уже меньше страха и больше уверенности. Такой рисунок делает конец истории особенно тёплым и помогает заметить, как меняется настроение героя.
</a:t>
            </a:r>
            <a:endParaRPr lang="en-US" sz="10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как литературный персонаж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похож на настоящего щенка: он живой, подвижный, любопытный и немного смешной. Именно поэтому читатель легко верит его чувствам и движениям.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героя есть понятный характер: сначала он осторожничает, потом сомневается, а затем решается попробовать. В маленьком сюжете видно, как страх уступает место смелости.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запоминается не только как животное, но и как герой с маленькой победой. Он вызывает симпатию, потому что учится честно, просто и очень по-детски.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рассказе чувствуется тревога: Томка насторожен и не спешит подходить к воде. Это настроение создаётся не словами автора, а поведением щенка.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любопытство. Герой присматривается, пробует, осторожно двигается вперёд и словно проверяет себя, можно ли доверять новому делу.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истории заметны неловкость и ошибка, но они не пугают окончательно. Наоборот, именно через них Томка начинает понимать, как действовать правильно.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светлый и радостный: страх исчезает, а вместо него приходит уверенность. Такое изменение настроения делает рассказ коротким, ясным и очень тёплым.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близка детям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детям знакомо чувство, когда новое дело кажется слишком трудным и хочется отступить. Томка переживает почти то же самое, поэтому его страх понятен и совсем не смешон.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увидеть, что первый шаг бывает самым сложным, но потом приходит уверенность. Так же бывает на велосипеде, на горке, в бассейне или перед выступлением у доски.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сюжета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 Е. Чарушина построен как короткая и понятная цепочка событий: от знакомства с водой до радостного успеха.
</a:t>
            </a:r>
            <a:endParaRPr lang="en-US" sz="10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нравится детям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короткий и легко читается, поэтому не утомляет и быстро удерживает внимание. В нём всё понятно: есть щенок, страх, попытка и радостный конец.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 делает историю особенно приятной. Она напоминает, что ошибки не страшны, если рядом есть поддержка и если не бояться сделать ещё одну попытку.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вызывает сочувствие и улыбку, потому что ведёт себя как настоящий маленький ученик. Дети легко узнают в нём себя, когда что-то пробуют впервые.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победил страх — и это радует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Чарушина показывает, как маленький щенок превращает страх в смелость. В ней есть забота, терпение, наблюдательность и очень тёплая радость первого успеха.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2026-05-23T22:29:30Z</dcterms:created>
  <dcterms:modified xsi:type="dcterms:W3CDTF">2026-05-23T22:29:30Z</dcterms:modified>
</cp:coreProperties>
</file>