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роботами: от команд к автономии
</a:t>
            </a:r>
            <a:endParaRPr lang="en-US" sz="3600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роботом опирается на датчики, программу и приводы: данные → алгоритм →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управление роботами важно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работают в промышленности, медицине, логистике, сельском хозяйстве и дома. В 2023 году в мире насчитывалось около 4,28 млн промышленных роботов. Управление связывает информатику, механику, электронику и программирование.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робот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и механика задают «скелет» робота: к ним крепятся детали и перемещающие элементы. Это основа, которая обеспечивает устойчивость и позволяет выполнять движения в нужных направлениях.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собирают сведения об окружающей среде — например, расстояние, движение или свет. Контроллер принимает сигналы и решает, какое действие подходит к текущей ситуации.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Приводы превращают команды в работу: вращают колёса, двигают манипулятор или открывают захват. Вместе с источником питания они помогают роботу выполнять задачи точно и повторяемо.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измерение дистанции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помогают распознавать предметы и различать цвета. Робот «получает картинку», а дальше контроллер анализирует её и принимает решения по изображению.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и состояние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Ультразвуковые датчики измеряют расстояние до препятствий, а инфракрасные сенсоры помогают определять объекты на близком расстоянии. Гироскоп показывает поворот и ориентацию, а акселерометр — ускорение и наклон.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робота: что он «видит» и «чувствует»
</a:t>
            </a:r>
            <a:endParaRPr lang="en-US" sz="2248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сравнение свойств способов управления (качественные параметры).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управления роботом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дистанционного управления реакции быстрые, но всё держится на операторе. Автономному проще работать в меняющейся обстановке, потому что решения принимаются локально.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подходят под разные задачи: чем сложнее среда, тем важнее автономность и собственная обратная связь робота.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управление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дистанционном управлении команды идут от человека к роботу через пульт, радиоканал, Bluetooth или Wi‑Fi. Оператор постоянно «ведёт» робота и корректирует действия по обстановке.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используют у игрушечных машинок, дронов и некоторых спасательных или исследовательских роботов. Он удобен там, где важна простая и быстрая реакция на действия человека.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недостаток — зависимость от связи. Если сигнал ухудшается или оператор отвлёкся, робот может действовать не так, как нужно, и требуется вмешательство для исправления.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принятия решения с обратной связью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→ контроллер → алгоритм → приводы → проверка результата (повтор при ошибке).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может выполнять последовательность команд: «сделай это, потом то». Для школьных заданий это похоже на маршрут в игре, где действия идут строго по плану.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включают условия «если — то»: робот реагирует, когда обнаружил препятствие или нужный сигнал датчика. Так формируются правила поведения в разных ситуациях.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циклам робот повторяет фрагмент программы, пока условие не выполнится. Это удобно, например, чтобы объезжать участки по порядку или делать серию одинаковых шагов.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программы может происходить на микроконтроллере или на встроенном компьютере. В обоих случаях задача программы — задать маршрут, порядок действий и реакции на события.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Программное управление и алгоритмы
</a:t>
            </a:r>
            <a:endParaRPr lang="en-US" sz="265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13298"/>
            <a:ext cx="4724400" cy="22510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управления зависит от условий: там, где среда меняется и нужна надёжность, особенно важны датчики, алгоритмы и обратная связь.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примеры робототехники (обобщение).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нужно точное выполнение задач, робот выбирают под конкретную среду и требования к точности работы.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роботы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манипуляторы выполняют повторяющиеся операции: сварку, покраску, сборку, перенос деталей и упаковку. Их движения отличаются высокой точностью и могут выполняться многократно без усталости.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такие роботы часто работают рядом с людьми за защитными ограждениями или в выделенных зонах. Это снижает риск и помогает сохранять безопасность во время производственного процесса.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роботы на заводах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учебные значения; принцип обратной связи в робототехнике (общие сведения), без привязки к конкретному исследованию.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обратная связь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робот сравнивает результат с требуемым. Если данные о положении не совпадают, он корректирует действия, уменьшая накопление ошибки.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обратная связь снижает ошибку и делает траекторию более предсказуемой, что критично для дронов, балансирующих платформ и роботизированных рук.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роботы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без постоянного оператора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Автономный робот самостоятельно строит маршрут и уточняет план по обстановке. Он анализирует данные сенсоров, чтобы выбирать, куда ехать или как действовать дальше, без команд человека.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препятствий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замечает препятствия с помощью датчиков и сенсоров, после чего меняет поведение: замедляется, объезжает или останавливается. Это снижает риск столкновений и помогает работать в динамичной среде.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принятие решений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в помещении или на территории робот использует карту пространства и программу принятия решений. Алгоритм сопоставляет текущую ситуацию с целями и выбирает следующий шаг.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системы встречаются в роботах-пылесосах, складских платформах, марсоходах и сельскохозяйственных дронах. Они особенно полезны там, где работа длительная, трудная или связана с риском.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работе роботов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алгоритм защиты в роботизированных системах: проверка зоны, контроль препятствий, ограничение действий и самодиагностика.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роботах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помогает роботам распознавать изображения, распознавать голос и понимать простые жесты. Он также учится реагировать на ситуации, которые заранее нельзя описать одной фиксированной схемой.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Машинное обучение улучшает поведение по мере накопления данных. Чем больше примеров робот видит в реальной работе, тем точнее он делает выводы и тем меньше ошибок в распознавании и выборе действий.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технологии применяют в задачах поиска предметов на складе, распознавания деталей, навигации в помещении и сортировки объектов по форме или цвету. Роботу проще отличать нужное от похожего.
</a:t>
            </a:r>
            <a:endParaRPr lang="en-US" sz="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7" y="1518350"/>
            <a:ext cx="4647296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разных сенсоров работает вместе, тем точнее робот понимает обстановку и тем увереннее выполняет команды, особенно в сложных условиях.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робототехники (обобщение учебных представлений).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 и их функции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«датчик — функция» показывают, как разные сенсоры дают роботу информацию об окружающей среде и собственном состоянии.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индекс тренда для иллюстрации общего направления после 2020 года; точные значения не указаны в исходном описании.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применения роботов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2020 года интерес к автоматизации заметно усилился: роботов стали чаще использовать в логистике и сервисных задачах, расширяя «типовые» сценарии применения.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тренду видно: робототехника развивается быстрее в приложениях, где требуется регулярность и контроль качества, поэтому растёт и количество роботов, и спектр задач.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в опасных местах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против огня: ближе к очагу, безопаснее для людей
</a:t>
            </a:r>
            <a:pPr algn="l" indent="0" marL="0">
              <a:lnSpc>
                <a:spcPct val="90000"/>
              </a:lnSpc>
              <a:buNone/>
            </a:pPr>
            <a:r>
              <a:rPr lang="en-US" sz="3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Телоуправляемый робот помогает пожарным добираться туда, куда человеку входить рискованно. Камера передаёт изображение, а гусеницы повышают проходимость по завалам и неровностям. Иногда к роботу добавляют манипулятор для работы с предметами.
</a:t>
            </a:r>
            <a:endParaRPr lang="en-US" sz="97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под завалами: взгляд оператора вместо рискованного входа
</a:t>
            </a:r>
            <a:pPr algn="l" indent="0" marL="0">
              <a:lnSpc>
                <a:spcPct val="90000"/>
              </a:lnSpc>
              <a:buNone/>
            </a:pPr>
            <a:r>
              <a:rPr lang="en-US" sz="2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обрушениях робот проходит в опасные пространства и ведёт наблюдение с помощью камер. Оператор остаётся в безопасной зоне и получает информацию о возможных местах нахождения людей. Дополнительные датчики помогают ориентироваться по температуре и обстановке.
</a:t>
            </a:r>
            <a:endParaRPr lang="en-US" sz="876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помещения обследуются без прямого присутствия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внутри здания возможен риск для здоровья, робот берёт на себя первичное обследование. Он может перемещаться по сложной поверхности и осматривать стены и зоны с помощью камеры. В некоторых моделях предусмотрены датчики температуры и сменные инструменты.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в опасных местах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ограничения управления
</a:t>
            </a:r>
            <a:endParaRPr lang="en-US" sz="274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сенсоров и ошибки измерений влияют на решения робота: расстояния могут оцениваться неверно, а ориентация «плыть». Поэтому важны калибровка датчиков и проверка данных во время работы.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связи, разряд батареи и сбои питания ухудшают управление, особенно при телоуправлении. Робот может получить команду позже, чем нужно, или потерять связь, из-за чего применяют резервные режимы.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Скольжение колёс и особенности поверхностей приводят к расхождению между планом и реальным движением. На неровностях робот способен застрять, поэтому используют тесты на разных покрытиях и учитывают ограничения в программе.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работа была надёжной, проводят тестирование, настраивают пороги срабатывания и предусматривают безопасные действия при проблемах. Контроль состояния батареи помогает избежать внезапной остановки в неподходящий момент.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возможностей и сложности, отражающая качественное сравнение уровней; конкретных чисел в исходном описании нет.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команды человека к умному роботу
</a:t>
            </a:r>
            <a:endParaRPr lang="en-US" sz="268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автономности робот получает больше свободы: сам планирует действия и корректирует поведение. Но за это отвечают сложные алгоритмы и растут затраты на разработку и настройку.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эффект: с увеличением уровня управления растут возможности, однако увеличиваются сложность системы и цена внедрения, особенно в мобильных и складских платформах.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роботами: где точность рождается из данных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роботами объединяет датчики, алгоритмы, приводы и безопасность. Робот действует точнее, когда хорошо получает информацию, обрабатывает её и исправляет ошибки по обратной связи, помогая в производстве и в опасных зонах.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2026-05-12T13:29:59Z</dcterms:created>
  <dcterms:modified xsi:type="dcterms:W3CDTF">2026-05-12T13:29:59Z</dcterms:modified>
</cp:coreProperties>
</file>