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заказ еды и напитков на 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основных этапов заказа еды и напитков на английском языке.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заказа еды на английском облегчают путешествия и общение с иностранцами, помогают понимать меню и учитывать культурные особенности питания.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важно уметь заказывать еду на английском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978" y="2024325"/>
            <a:ext cx="3733393" cy="399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1978" y="2024325"/>
            <a:ext cx="3733393" cy="3990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72978" y="2024325"/>
            <a:ext cx="3733393" cy="3990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663978" y="2024325"/>
            <a:ext cx="3733393" cy="3990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1089275" y="7326425"/>
            <a:ext cx="37368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Кафе (café) предлагают непринужденную атмосферу, где можно насладиться напитками и лёгкими блюдами. Обычно цены умеренные, интерьер уютный и располагает к общению.
</a:t>
            </a:r>
            <a:endParaRPr lang="en-US" sz="2118" dirty="0"/>
          </a:p>
        </p:txBody>
      </p:sp>
      <p:sp>
        <p:nvSpPr>
          <p:cNvPr id="14" name="Text 2"/>
          <p:cNvSpPr txBox="1"/>
          <p:nvPr/>
        </p:nvSpPr>
        <p:spPr>
          <a:xfrm>
            <a:off x="1089277" y="6289730"/>
            <a:ext cx="37368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6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Кафе – место для расслабленного времяпрепровождения
</a:t>
            </a:r>
            <a:endParaRPr lang="en-US" sz="1764" dirty="0"/>
          </a:p>
        </p:txBody>
      </p:sp>
      <p:sp>
        <p:nvSpPr>
          <p:cNvPr id="15" name="Text 3"/>
          <p:cNvSpPr txBox="1"/>
          <p:nvPr/>
        </p:nvSpPr>
        <p:spPr>
          <a:xfrm>
            <a:off x="5280275" y="7326425"/>
            <a:ext cx="37368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Рестораны (restaurant) отличаются более строгим сервисом, широким меню и разнообразием блюд. Здесь важны хорошие манеры и уважение к правилам этикета.
</a:t>
            </a:r>
            <a:endParaRPr lang="en-US" sz="2211" dirty="0"/>
          </a:p>
        </p:txBody>
      </p:sp>
      <p:sp>
        <p:nvSpPr>
          <p:cNvPr id="16" name="Text 4"/>
          <p:cNvSpPr txBox="1"/>
          <p:nvPr/>
        </p:nvSpPr>
        <p:spPr>
          <a:xfrm>
            <a:off x="5280277" y="6289730"/>
            <a:ext cx="37368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98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Рестораны с формальным обслуживанием
</a:t>
            </a:r>
            <a:endParaRPr lang="en-US" sz="2198" dirty="0"/>
          </a:p>
        </p:txBody>
      </p:sp>
      <p:sp>
        <p:nvSpPr>
          <p:cNvPr id="17" name="Text 5"/>
          <p:cNvSpPr txBox="1"/>
          <p:nvPr/>
        </p:nvSpPr>
        <p:spPr>
          <a:xfrm>
            <a:off x="9471275" y="7326425"/>
            <a:ext cx="37368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Закусочные (fast food) сосредоточены на быстром обслуживании и доступных ценах. Меню ограничено популярными блюдами, такими как бургеры и картофель фри.
</a:t>
            </a:r>
            <a:endParaRPr lang="en-US" sz="2211" dirty="0"/>
          </a:p>
        </p:txBody>
      </p:sp>
      <p:sp>
        <p:nvSpPr>
          <p:cNvPr id="18" name="Text 6"/>
          <p:cNvSpPr txBox="1"/>
          <p:nvPr/>
        </p:nvSpPr>
        <p:spPr>
          <a:xfrm>
            <a:off x="9471277" y="6289730"/>
            <a:ext cx="37368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Закусочные — скорость и простота
</a:t>
            </a:r>
            <a:endParaRPr lang="en-US" sz="2644" dirty="0"/>
          </a:p>
        </p:txBody>
      </p:sp>
      <p:sp>
        <p:nvSpPr>
          <p:cNvPr id="19" name="Text 7"/>
          <p:cNvSpPr txBox="1"/>
          <p:nvPr/>
        </p:nvSpPr>
        <p:spPr>
          <a:xfrm>
            <a:off x="13662275" y="7326425"/>
            <a:ext cx="37368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Кофейни (coffee shop) — это места для перекуса и встреч, а столовые (canteen) часто расположены в школах или офисах, где предлагают недорогие блюда с простой подачей.
</a:t>
            </a:r>
            <a:endParaRPr lang="en-US" sz="2193" dirty="0"/>
          </a:p>
        </p:txBody>
      </p:sp>
      <p:sp>
        <p:nvSpPr>
          <p:cNvPr id="20" name="Text 8"/>
          <p:cNvSpPr txBox="1"/>
          <p:nvPr/>
        </p:nvSpPr>
        <p:spPr>
          <a:xfrm>
            <a:off x="13662277" y="6289730"/>
            <a:ext cx="37368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95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Кофейни и столовые
</a:t>
            </a:r>
            <a:endParaRPr lang="en-US" sz="2795" dirty="0"/>
          </a:p>
        </p:txBody>
      </p:sp>
      <p:sp>
        <p:nvSpPr>
          <p:cNvPr id="21" name="Text 9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кафе и ресторанов за границей
</a:t>
            </a:r>
            <a:endParaRPr lang="en-US" sz="4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меню в англоязычных заведениях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Встречаются также списки для завтраков, ланчей, детские меню и специальные блюда дня.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Меню обычно разбито на разделы: аперитивы (starters), основные блюда (main courses), гарниры (side dishes).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напитков (drinks) включает безалкогольные и алкогольные варианты.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Подробные описания помогают понять состав и способ приготовления каждого блюда.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2783499"/>
            <a:ext cx="9042900" cy="49204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Анкетирование учащихся средней школы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блюда и напитки среди подростков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предпочтения учащихся восьмых классов по блюдам и напиткам в кафе.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Пицца и бургеры остаются лидерами по популярности среди подростков.
</a:t>
            </a:r>
            <a:endParaRPr lang="en-US" sz="4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39" y="5704910"/>
            <a:ext cx="5092945" cy="2780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4964" y="5704910"/>
            <a:ext cx="5092945" cy="2780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3802" y="5704910"/>
            <a:ext cx="5092945" cy="27802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заказа еды на английском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32639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выбора кафе или ресторана стоит ожидать у входа или сесть за стол по приглашению. Важно соблюдать правила заведения и проявлять вежливость.
</a:t>
            </a:r>
            <a:endParaRPr lang="en-US" sz="2266" dirty="0"/>
          </a:p>
        </p:txBody>
      </p:sp>
      <p:sp>
        <p:nvSpPr>
          <p:cNvPr id="11" name="Text 3"/>
          <p:cNvSpPr txBox="1"/>
          <p:nvPr/>
        </p:nvSpPr>
        <p:spPr>
          <a:xfrm>
            <a:off x="832624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заведения и прибытие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12394964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обращении к официанту используют вежливые фразы. После перечисления блюд и напитков происходит подтверждение заказа, а затем ожидание подачи.
</a:t>
            </a:r>
            <a:endParaRPr lang="en-US" sz="2266" dirty="0"/>
          </a:p>
        </p:txBody>
      </p:sp>
      <p:sp>
        <p:nvSpPr>
          <p:cNvPr id="13" name="Text 5"/>
          <p:cNvSpPr txBox="1"/>
          <p:nvPr/>
        </p:nvSpPr>
        <p:spPr>
          <a:xfrm>
            <a:off x="12394949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 официантом и завершение заказа
</a:t>
            </a:r>
            <a:endParaRPr lang="en-US" sz="2800" dirty="0"/>
          </a:p>
        </p:txBody>
      </p:sp>
      <p:sp>
        <p:nvSpPr>
          <p:cNvPr id="14" name="Text 6"/>
          <p:cNvSpPr txBox="1"/>
          <p:nvPr/>
        </p:nvSpPr>
        <p:spPr>
          <a:xfrm>
            <a:off x="6613802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Официант приносит меню, которое нужно внимательно изучить, обращая внимание на описания блюд и специальные предложения, чтобы сделать правильный выбор.
</a:t>
            </a:r>
            <a:endParaRPr lang="en-US" sz="2266" dirty="0"/>
          </a:p>
        </p:txBody>
      </p:sp>
      <p:sp>
        <p:nvSpPr>
          <p:cNvPr id="15" name="Text 7"/>
          <p:cNvSpPr txBox="1"/>
          <p:nvPr/>
        </p:nvSpPr>
        <p:spPr>
          <a:xfrm>
            <a:off x="6613786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и изучение меню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английские фразы для заказа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"May I have the bill, please?" — вежливая просьба о предоставлении счёта для оплаты.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"Can you recommend something?" — запрос совета, если сложно выбрать блюдо.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"Could I have the menu, please?" — стандартная просьба предоставить меню для ознакомления.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"I'd like to order..." — вежливое начало заказа желаемых блюд или напитков.
</a:t>
            </a:r>
            <a:endParaRPr lang="en-US" sz="2500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при общении с персоналом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слова "please" и "thank you", улыбайтесь и избегайте резких выражений, чтобы создать приятную атмосферу общения.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обращение помогает решить возникающие вопросы и избежать конфликтов, повышая качество сервиса и ваш комфорт.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обслуживания в международных заведениях, 2023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скорости обслуживания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ожидания зависит от сложности блюда и загруженности заведения, особенно в период обеда.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 food предлагает самое быстрое обслуживание, рестораны обычно требуют больше времени на приготовление.
</a:t>
            </a:r>
            <a:endParaRPr lang="en-US" sz="4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заказа напитков за границей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Уточняйте предпочтения по сахару и льду, а также температуру напитка: hot, cold или iced.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заказе указывайте объём напитка: small, large — это поможет получить желаемую порцию.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США воду зачастую приносят бесплатно как комплимент заведения, что отличается от других стран.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10765" y="2400"/>
            <a:ext cx="8374370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57612" y="559250"/>
            <a:ext cx="7925400" cy="232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Учёт аллергий и особенностей питания
</a:t>
            </a:r>
            <a:endParaRPr lang="en-US" sz="4600" dirty="0"/>
          </a:p>
        </p:txBody>
      </p:sp>
      <p:sp>
        <p:nvSpPr>
          <p:cNvPr id="7" name="Text 1"/>
          <p:cNvSpPr txBox="1"/>
          <p:nvPr/>
        </p:nvSpPr>
        <p:spPr>
          <a:xfrm>
            <a:off x="1357611" y="5570803"/>
            <a:ext cx="7925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меню англоязычных заведений часто отмечают блюда, подходящие для gluten-free и lactose-free. Официанты обязаны уточнять потребности гостей и предлагать подходящие альтернативы.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7610" y="3212346"/>
            <a:ext cx="7925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заказе пищи важно четко информировать о пищевых аллергиях (allergy) и режимах питания, таких как вегетарианство (vegetarian). Это помогает избежать нежелательных реакций и обеспечить безопасность.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внесения изменений в заказ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корректировке заказа в ресторане
</a:t>
            </a:r>
            <a:endParaRPr lang="en-US" sz="2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3319304"/>
            <a:ext cx="8493000" cy="462119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английских и русских названий основных блюд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соответствия распространённых блюд на русском и английском языках, что важно для правильного заказа в англоязычных заведениях.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основных названий помогает быстрее и точнее выбирать блюда в меню при заказе.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Адаптированные меню ресторанов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традиции и нормы заказа еды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Великобритании и США чаевые оставляют в размере 10–20% от суммы счёта, что считается обязательным и знаком уважения к обслуживающему персоналу.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принято звать официанта жестом руки, а за границей важен визуальный контакт и вежливое обращение для привлечения внимания.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подачи блюд отличается в разных странах: в Японии суп подают после основного блюда, а во Франции перед десертом часто подают сыр.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1700" y="5173559"/>
            <a:ext cx="18288000" cy="51077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80850" y="4735130"/>
            <a:ext cx="7176000" cy="23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Клиент вежливо просит меню: «Could I have the menu, please?» Официант отвечает: «Here you are.» Затем клиент заказывает предпочитаемые блюда и напитки.
</a:t>
            </a:r>
            <a:endParaRPr lang="en-US" sz="2100" dirty="0"/>
          </a:p>
        </p:txBody>
      </p:sp>
      <p:sp>
        <p:nvSpPr>
          <p:cNvPr id="8" name="Text 2"/>
          <p:cNvSpPr txBox="1"/>
          <p:nvPr/>
        </p:nvSpPr>
        <p:spPr>
          <a:xfrm>
            <a:off x="9639050" y="4735130"/>
            <a:ext cx="7176000" cy="23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Официант уточняет, нет ли дополнительных пожеланий: «Would you like anything else?» Клиент отвечает «No, thank you», и заказ подтверждается с примерным временем ожидания.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1699750" y="391875"/>
            <a:ext cx="157536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типичного диалога в ресторане
</a:t>
            </a:r>
            <a:endParaRPr lang="en-US" sz="4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затруднения и их решения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ошибочном заказе необходимо спокойно сообщить официанту о проблеме и попросить внести корректировки для получения нужного блюда.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время ожидания слишком долгое, следует уточнить статус заказа у персонала или попросить объяснение причины задержки.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желаемого блюда нет в наличии, лучшим вариантом будет выбрать другую позицию из меню либо попросить вернуть деньги, если ни один вариант не подходит.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Расчёт, оплата и получение чека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оплате наличными следует попросить сдачу (change) и удостовериться в её корректности.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заведении счёт часто приносят в специальной папке для удобства проверки и сохранности документов.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Оплата возможна наличными (cash) или банковской картой (credit/debit). Важно проверить, включены ли в счёт чаевые (service charge).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возникают вопросы к оплате, лучше заранее обсудить их с официантом, чтобы избежать неприятных недоразумений.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541"/>
            <a:ext cx="6981000" cy="39881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2500" y="2025541"/>
            <a:ext cx="6981000" cy="39881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089275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кафе и рестораны предлагают скидки, акции и купоны. Их применение позволяет выгодно заказывать блюда и напитки, особенно во время обеденных предлагаемых сетов.
</a:t>
            </a:r>
            <a:endParaRPr lang="en-US" sz="2322" dirty="0"/>
          </a:p>
        </p:txBody>
      </p:sp>
      <p:sp>
        <p:nvSpPr>
          <p:cNvPr id="10" name="Text 2"/>
          <p:cNvSpPr txBox="1"/>
          <p:nvPr/>
        </p:nvSpPr>
        <p:spPr>
          <a:xfrm>
            <a:off x="1089278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специальных предложений и купонов
</a:t>
            </a:r>
            <a:endParaRPr lang="en-US" sz="2644" dirty="0"/>
          </a:p>
        </p:txBody>
      </p:sp>
      <p:sp>
        <p:nvSpPr>
          <p:cNvPr id="11" name="Text 3"/>
          <p:cNvSpPr txBox="1"/>
          <p:nvPr/>
        </p:nvSpPr>
        <p:spPr>
          <a:xfrm>
            <a:off x="9592500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Заказывайте воду вместе с блюдом и делите большие порции с друзьями. В зарубежных заведениях часто действуют "happy hours" — период с пониженной ценой на напитки и закуски.
</a:t>
            </a:r>
            <a:endParaRPr lang="en-US" sz="2322" dirty="0"/>
          </a:p>
        </p:txBody>
      </p:sp>
      <p:sp>
        <p:nvSpPr>
          <p:cNvPr id="12" name="Text 4"/>
          <p:cNvSpPr txBox="1"/>
          <p:nvPr/>
        </p:nvSpPr>
        <p:spPr>
          <a:xfrm>
            <a:off x="9592503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7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Оптимизация заказов и счастливые часы
</a:t>
            </a:r>
            <a:endParaRPr lang="en-US" sz="2647" dirty="0"/>
          </a:p>
        </p:txBody>
      </p:sp>
      <p:sp>
        <p:nvSpPr>
          <p:cNvPr id="13" name="Text 5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по экономии при заказе еды
</a:t>
            </a:r>
            <a:endParaRPr lang="en-US" sz="4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008" y="2915264"/>
            <a:ext cx="707175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4462" y="2915264"/>
            <a:ext cx="80820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534" y="6638231"/>
            <a:ext cx="606150" cy="80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4479" y="6638231"/>
            <a:ext cx="808200" cy="80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Любопытные факты о культуре питания в мире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Японии принято есть лапшу с громким звуком, что считается проявлением удовольствия от еды и уважением к повару.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Япония: шумно есть лапшу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Обеды в Италии могут длиться 2-3 часа, блюда подаются поэтапно, что создаёт атмосферу общения и релаксации.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Италия: длительные обеды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США при заказе воды её пополнение в стакане традиционно бесплатно и не требует дополнительной оплаты.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США: бесплатное пополнение воды
</a:t>
            </a:r>
            <a:endParaRPr lang="en-US" sz="2959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практика чаевых не распространена, оставлять их в ресторане обычно не принято и может быть даже нежелательно.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отказ от чаевых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освоения навыков заказа еды и напитков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этапов заказа, основной лексики и культурных особенностей позволяет уверенно общаться на английском языке, избегать недопониманий и расширять самостоятельность учащихся.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2026-05-07T02:12:46Z</dcterms:created>
  <dcterms:modified xsi:type="dcterms:W3CDTF">2026-05-07T02:12:46Z</dcterms:modified>
</cp:coreProperties>
</file>