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Запада в 1920-х годах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Восстановление, рост и перемены: десятилетие надежд и скрытых противоречий.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Европа долго восстанавливала разрушенные города, заводы и финансы. США вышли из войны сильнее других и стали центром экономического роста, но за подъёмом сохранялись долги, безработица и социальное неравенство.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1920-е стали особым временем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после войны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1920-х годов многие страны Запада смогли частично восстановить промышленность, транспорт и городское хозяйство. Однако этот подъем был неравномерным и сильно зависел от внешней помощи и спроса.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производству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стабилизация началась после плана Дауэса 1924 года: он облегчил выплату репараций и открыл путь зарубежным кредитам. Это помогло остановить кризис и оживить хозяйство.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план Дауэса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Великобритания восстанавливали заводы, железные дороги и инфраструктуру, стараясь вернуть довоенные возможности. Но им приходилось опираться на займы, торговлю и доступ к зарубежным рынкам.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Великобритания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годы роста экономики многих стран оставались зависимыми от кредитов и нестабильных цен. Поэтому внешнее благополучие не означало полного выхода из послевоенных трудностей.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уязвимость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задавали темп развитию массового производства и внутреннего рынка, особенно в автомобилестроении и выпуске бытовых товаров.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США заметно опережали европейские страны по промышленной динамике, а восстановление в Европе шло медленнее.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об экономике Запада в 1920-е годы; значения приведены как учебный индекс.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становятся экономическим лидером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и массовое производство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Форда сборка автомобиля была разделена на простые операции, которые выполнялись по очереди. Это ускорило выпуск машин и сделало производство гораздо более предсказуемым.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труда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машина выпускалась быстрее и в большем количестве, её цена снижалась. Автомобиль переставал быть редкой роскошью и становился доступнее для семей со средним достатком.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Дешевле для покупателей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Конвейерная сборка стала примером того, как техника меняет жизнь общества. Она повлияла не только на автомобили, но и на производство многих других товаров.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индустриальной эпохи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подъем в западных странах был разным по темпам и опирался на разные отрасли.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подъем был неравномерным: одни страны быстро росли, другие лишь восстанавливали утраченные позиции и оставались зависимыми от займов.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Запада в 1920-е годы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экономические показатели стран Запада
</a:t>
            </a:r>
            <a:endParaRPr lang="en-US" sz="26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 потребительское общество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Универмаги, кинотеатры и кафе стали привычной частью городского пейзажа. Люди всё чаще проводили свободное время вне дома, выбирая удобство, развлечения и общение.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досуга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холодильники, стиральные машины и фабричная одежда меняли повседневную жизнь. Дом становился более комфортным, а домашний труд — немного легче и быстрее.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новинки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начали покупать вещи не сразу, а частями, выплачивая стоимость постепенно. Это расширяло спрос, но одновременно увеличивало зависимость от денег и кредитов.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рассрочку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формировала новые представления о достатке, удобстве и успехе. Она убеждала людей, что современный человек должен пользоваться новыми товарами и следить за модой.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рекламы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рабочих и трудовые конфликты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действительно улучшил жизнь части работников, но выгоды распределялись неравномерно. В старых промышленных районах многие по-прежнему сталкивались с безработицей и нестабильным заработком.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эффект роста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 было там, где прежние отрасли теряли значение и спрос на рабочую силу падал. Для многих семей это означало нестабильность, экономию и страх перед будущим.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районы в кризисе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продолжались забастовки, когда работники пытались добиться лучших условий. Трудовые конфликты показывали, что экономический подъем не снял всех социальных проблем.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 споры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настаивали на сокращении рабочего дня, повышении оплаты и более безопасных условиях труда. Эти требования отражали желание рабочих защитить себя от перегрузок и травм.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профсоюзов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восстановления и скрытые проблемы подъёма 1920-х годов.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Запада выходили из послевоенного кризиса
</a:t>
            </a:r>
            <a:endParaRPr lang="en-US" sz="24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1923: инфляционный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быстро обесценивались, цены менялись почти ежедневно, а накопления людей таяли на глазах. Это стало одним из самых тяжёлых потрясений для немецкого общества.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1920-х: политическая уязвимость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улучшение хозяйства, Веймарская республика оставалась неустойчивой. Часть общества не доверяла демократии, а соперничество партий и страх нового кризиса не исчезли.
</a:t>
            </a:r>
            <a:endParaRPr lang="en-US" sz="1297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1924: денежная стабилизация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и ослабления напряжения экономика начала восстанавливаться. Германия вошла в период относительного подъёма, опираясь на новую финансовую устойчивость и внешние кредиты.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республика в Германии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экономические трудности и социальные споры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британская экономика теряла прежние позиции: уголь, текстиль и судостроение сталкивались с конкуренцией США и Японии, а традиционные отрасли уже не давали прежних доходов.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индустрия слабеет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США, Великобритания не пережила быстрого промышленного рывка. Многие предприятия работали с трудом, а безработица в старых промышленных районах оставалась серьёзной социальной проблемой.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медленно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1926 года развернулся крупнейший трудовой конфликт десятилетия — всеобщая забастовка. Она показала глубину споров между рабочими, предпринимателями и государством.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забастовка 1926 года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колониальная империя оставалась огромной, но сама по себе не гарантировала экономического подъёма. Страна сохраняла влияние в мире, однако внутри сталкивалась с замедлением развития.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не решала проблем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восстановление и память о войне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быстрее многих стран восстанавливала северо-восточные территории, пострадавшие на фронтах Первой мировой войны. Возвращались дороги, заводы, жильё и городское хозяйство.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Отстройка разрушенных районов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Париж стал местом, где особенно ярко развивались мода, искусство, литература и туризм. Столица привлекала творческих людей и гостей из разных стран.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культурный центр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мирной городской жизнью сохранялась память о войне: разрушения, погибшие и тяжёлые утраты напоминали французам, что восстановление страны ещё не означало полного забвения прошлого.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потерь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Кинотеатры и радиоприёмники стали для горожан новыми точками общения, а реклама помогала быстро распространять моду, товары и образ жизни.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влияние у кино и радио: они быстрее всего объединяли людей общими новостями и развлечениями, меняя привычки молодёжи и взрослых.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темы «Страны Запада в 1920-х годах»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и массовая культура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джаза и «ревущие двадцатые»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пришедший из США, стал музыкальным символом эпохи. Его ритмы звучали в кафе, залах для танцев и на эстраде, создавая ощущение свободы и новизны.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из Америки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молодых людей новая культура означала перемены и самостоятельность, а старшее поколение часто видело в ней отказ от привычных норм поведения и традиционного уклада.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поколений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росла популярность Чарльстона, ночных клубов и больших танцевальных вечеров. Развлечения становились не редкостью, а частью повседневной жизни молодёжи.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мода на досуг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западном обществе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женщины во многих странах получили избирательные права или смогли участвовать в политической жизни шире, чем раньше. Это укрепило их общественное значение.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равенство ещё не было достигнуто, новые возможности в труде, образовании и общественной жизни постепенно меняли положение женщин в западном обществе.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независимости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короткие стрижки, более удобная одежда и практичные повседневные образы. Мода отражала стремление к подвижности, самостоятельности и более свободному образу жизни.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внешнего вида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всё чаще трудились в офисах, магазинах, школах, на почте, в сфере услуг и на предприятиях лёгкой промышленности. Их вклад в городскую экономику заметно вырос.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вне дома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461" y="1647776"/>
            <a:ext cx="4090016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«Страны Запада в 1920-х годах»
</a:t>
            </a:r>
            <a:endParaRPr lang="en-US" sz="1319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политическая стабильность в странах Запада была разной: одни демократии сохранялись, а другие переживали серьёзные кризисы.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институты сохранились не везде: США и Великобритания выглядели устойчивее, тогда как Германия и Италия показали уязвимость политической системы.
</a:t>
            </a:r>
            <a:endParaRPr lang="en-US" sz="1379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режимы и устойчивость демократии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транспорт и связь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 автобус стали привычнее для горожан, а перевозка людей и товаров ускорилась. Новые дороги и городские маршруты меняли ритм жизни и расширяли повседневные расстояния.
</a:t>
            </a:r>
            <a:endParaRPr lang="en-US" sz="103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телеграф ускоряли деловые, политические и международные контакты. Благодаря им информация передавалась быстрее, а управление компаниями и государствами становилось более удобным.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задержек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улучшало условия жизни в домах и на улицах. Освещение, бытовые приборы и более удобный городской быт делали повседневность комфортнее, чем раньше.
</a:t>
            </a:r>
            <a:endParaRPr lang="en-US" sz="1086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быта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превратилось в первое по-настоящему массовое средство общения. Оно быстро передавало новости, музыку и культурные программы, объединяя миллионы слушателей в разных странах.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Радиоэфир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темы: подъём 1920-х годов создавал рост, но одновременно накапливал скрытые риски.
</a:t>
            </a:r>
            <a:endParaRPr lang="en-US" sz="122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процветания к уязвимости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десятилетия для стран Запада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западные страны восстанавливали заводы, транспорт и торговлю. Особенно заметным был рост в США, где массовое производство и потребление изменили повседневную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росли города, магазины, кинотеатры и кафе. Люди чаще пользовались техникой, слушали радио и видели рекламу, которая формировала новые привычки и вкусы.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культура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внешним благополучием сохранялись долги, безработица, неравенство и зависимость от кредитов. Эти проблемы не исчезли, а лишь временно были менее заметны.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слабости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 стало временем надежд и перемен, но накопленные трудности сделали экономику западных стран более уязвимой перед мировым кризисом конца 1920-х годов.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кризису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успехи, которые скрывали риски
</a:t>
            </a:r>
            <a:endParaRPr lang="en-US" sz="2716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дали странам Запада восстановление, новые товары и яркую массовую культуру, но под этим успехом оставались долги, неравенство и политическая неустойчивость.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2026-06-01T04:29:09Z</dcterms:created>
  <dcterms:modified xsi:type="dcterms:W3CDTF">2026-06-01T04:29:09Z</dcterms:modified>
</cp:coreProperties>
</file>