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там, за горизонтом?
</a:t>
            </a:r>
            <a:pPr algn="l" indent="0" marL="0">
              <a:lnSpc>
                <a:spcPct val="100000"/>
              </a:lnSpc>
              <a:buNone/>
            </a:pPr>
            <a:r>
              <a:rPr lang="en-US" sz="3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 зовёт смотреть вдаль и задавать вопросы о мире.
</a:t>
            </a:r>
            <a:endParaRPr lang="en-US" sz="392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мы видим горизонт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 меняется вместе с местом, где стоит человек. На равнине он кажется дальше, у моря — ровнее, а в городе его прячут дома и деревья. Чем выше точка обзора, тем шире открывается пространство вокруг.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614525" y="1726375"/>
            <a:ext cx="2285400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граница взгляда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 показывает не конец Земли, а лишь то место, где глаз уже не различает дальние предметы. Это граница видимости, а не настоящая стена.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429325" y="1726375"/>
            <a:ext cx="2285400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выше, тем дальше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подняться на холм, лестницу или смотровую площадку, можно увидеть больше. Высота помогает заглянуть за знакомую линию и заметить новые объекты.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244125" y="1726375"/>
            <a:ext cx="2285400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пейзаж — разные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Тот же берег, поле или город выглядят по-разному с разных точек. Поэтому наблюдение за горизонтом учит внимательно смотреть и сравнивать.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 — это не край мира
</a:t>
            </a:r>
            <a:endParaRPr lang="en-US" sz="3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скрываться за линией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берег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самой воды горизонт кажется почти прямой чертой. На его фоне видны небо и спокойное море, а где-то далеко, совсем крошечный, идёт корабль. Он словно плывёт между двумя голубыми мирами.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полем и дорогой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за горизонтом скрываются самые обычные вещи: дерево, дом, дорога или река. Сначала видно только небо и дальнюю линию, а потом взгляд находит знакомые детали, которые прежде прятались.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Пейзаж, который ждёт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смотреть вдаль долго, можно заметить, как из пустоты будто появляются новые места. Вот уже виден берег, потом полоска леса, а затем и маленький корабль на воде. Мир оказывается шире, чем казалось сначала.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корабль исчезает из вида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317907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скрывается корпус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корабль уходит, тем ниже часть становится незаметной первой. Кажется, будто он медленно тонет за линией моря.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0593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Остаются только верхушки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Последними исчезают мачты и верхняя часть корабля. Такое наблюдение помогло людям понять: Земля не плоская, а имеет форму шара.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292425" y="2224975"/>
            <a:ext cx="2657100" cy="17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виден весь корабль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судно только начинает удаляться, его видно полностью: и корпус, и мачты. Оно кажется маленьким, но всё ещё узнаваемым.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956" y="1533950"/>
            <a:ext cx="301388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4081" y="3261000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0825" y="1533950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7188" y="3261000"/>
            <a:ext cx="200925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249300" y="139500"/>
            <a:ext cx="8587800" cy="93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узнавали это раньше
</a:t>
            </a:r>
            <a:endParaRPr lang="en-US" sz="3400" dirty="0"/>
          </a:p>
        </p:txBody>
      </p:sp>
      <p:sp>
        <p:nvSpPr>
          <p:cNvPr id="13" name="Text 2"/>
          <p:cNvSpPr txBox="1"/>
          <p:nvPr/>
        </p:nvSpPr>
        <p:spPr>
          <a:xfrm>
            <a:off x="1186800" y="142535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Мореплаватели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563450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 море внимательно следили за берегом, волнами и далёкими судами. Повторяющиеся наблюдения помогали им замечать, как меняется видимость на расстоянии.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366475" y="3186800"/>
            <a:ext cx="3224700" cy="4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Ориентиры по небу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250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помогали находить путь там, где не было дорог и указателей. По небу можно было проверить направление и убедиться, что наблюдение действительно работает.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5360950" y="1425350"/>
            <a:ext cx="3224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Внимательные наблюдения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4823525" y="20363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Путешественники сравнивали, как выглядят предметы на разной дальности, и записывали свои заметки. Так догадки постепенно превращались в более точные знания.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1186900" y="3152400"/>
            <a:ext cx="31599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Выводы из опыта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69550" y="3819850"/>
            <a:ext cx="3777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похожие изменения замечали снова и снова, люди начинали делать выводы. Так знания о Земле строились не на предположениях, а на опыте и проверке.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находится дальше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помогают сравнить видимое и сделать вывод о расстоянии до предмета.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 в разных местах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35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открытой равнине горизонт выглядит широким и ровным. Взгляд легко скользит далеко вперёд, потому что вокруг почти ничего не закрывает даль.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моря линия горизонта особенно заметна: вокруг много открытого пространства, и небо словно встречается с водой. Такой вид кажется спокойным и очень просторным.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974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горах горизонт становится сложнее. Его меняют вершины, склоны и ущелья, поэтому линия не кажется ровной и постоянно меняет форму.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974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городе горизонт часто прячется за домами, башнями и деревьями. Иногда нужно подняться выше, чтобы увидеть больше неба и дальние улицы.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6675" y="954486"/>
            <a:ext cx="4108200" cy="19457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825" y="954486"/>
            <a:ext cx="4108200" cy="1945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Далёкие горы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465667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Ближе — больше деталей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5667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приближается, горы становятся выше и чётче. Появляются скалы, леса, тропы и даже низкие облака, которые цепляются за склоны. Пейзаж словно раскрывает свои секреты по кусочкам.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8825" y="2991850"/>
            <a:ext cx="41115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только силуэт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78825" y="3551900"/>
            <a:ext cx="41115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Издали горы часто выглядят как мягкая синяя или серая полоса на краю неба. Пока до них далеко, видны лишь общие очертания, а не отдельные вершины. Кажется, будто они тихо стоят и ждут, когда к ним подойдут ближе.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50" y="3260250"/>
            <a:ext cx="5818800" cy="9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точка наблюдения, тем дальше видно горизонт. Это помогает понять, почему дальние предметы кажутся крошечными и постепенно исчезают из вида.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14700" y="1500075"/>
            <a:ext cx="27414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3,57 км
</a:t>
            </a:r>
            <a:endParaRPr lang="en-US" sz="3900" dirty="0"/>
          </a:p>
        </p:txBody>
      </p:sp>
      <p:sp>
        <p:nvSpPr>
          <p:cNvPr id="7" name="Text 3"/>
          <p:cNvSpPr txBox="1"/>
          <p:nvPr/>
        </p:nvSpPr>
        <p:spPr>
          <a:xfrm>
            <a:off x="4045350" y="1359376"/>
            <a:ext cx="4304100" cy="131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примерно такую даль охватывает взгляд с высоты 1 метра над землёй.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оценка расстояния до горизонта: приближённая формула для Земли радиуса около 6371 км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 и погода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482375" y="2659775"/>
            <a:ext cx="24894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темнеет, облака опускаются ниже, и линия горизонта кажется серой и менее чёткой. Дальние предметы выглядят тусклее, будто их слегка прикрыли тонкой занавеской.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2375" y="2051300"/>
            <a:ext cx="2489400" cy="3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дождём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327350" y="2659775"/>
            <a:ext cx="24894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становится чище, и даль нередко видно лучше. Леса, дома и холмы заметнее выделяются, а горизонт снова выглядит более ясным и аккуратным.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7338" y="2051300"/>
            <a:ext cx="2489400" cy="3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135375" y="2659775"/>
            <a:ext cx="2489400" cy="15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окрашивает небо и линию горизонта в золотой, розовый и оранжевый цвета. Вечером даль кажется особенно красивой, как будто мир ненадолго стал сказочным.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6135363" y="2051300"/>
            <a:ext cx="2489400" cy="3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закате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847627"/>
            <a:ext cx="8633400" cy="229324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горизонт прячется
</a:t>
            </a:r>
            <a:endParaRPr lang="en-US" sz="3400" dirty="0"/>
          </a:p>
        </p:txBody>
      </p:sp>
      <p:sp>
        <p:nvSpPr>
          <p:cNvPr id="9" name="Text 2"/>
          <p:cNvSpPr txBox="1"/>
          <p:nvPr/>
        </p:nvSpPr>
        <p:spPr>
          <a:xfrm>
            <a:off x="695406" y="2825571"/>
            <a:ext cx="2446087" cy="1738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Туман закрывает даль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тумане предметы словно растворяются в серой дымке. Видно только то, что находится рядом, а линия горизонта становится мягкой и почти незаметной.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35306" y="2825571"/>
            <a:ext cx="2446087" cy="1738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дождь мешают взгляду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Снегопад и сильный дождь закрывают дальние предметы белой или серой пеленой. Из-за этого горизонт теряет чёткость, а пространство вокруг кажется короче.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75206" y="2825571"/>
            <a:ext cx="2446087" cy="1738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Остаются только близкие ориентиры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такую погоду легче заметить дерево, дом, дорогу или забор рядом с собой. Именно по ним человек понимает, где находится, когда даль исчезает.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75" y="14194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0862" y="1419450"/>
            <a:ext cx="200925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9431" y="3284875"/>
            <a:ext cx="301388" cy="2679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 небе над горизонтом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9632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87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оно поднимается над горизонтом, днём стоит высоко, а вечером снова опускается. На самом деле движется не Солнце, а вращается Земля.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424400" y="1310850"/>
            <a:ext cx="33492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19950" y="1833925"/>
            <a:ext cx="40536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тоже появляется у горизонта и словно плывёт по небу. Иногда она видна вечером, иногда ночью, а её путь кажется спокойным и медленным.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963200" y="3176275"/>
            <a:ext cx="78207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258750" y="3699325"/>
            <a:ext cx="8507400" cy="99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захода Солнца на тёмном небе становятся заметны звёзды. Они не исчезают днём, а просто теряются в ярком солнечном свете, поэтому нужны вечер и ночь.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614525" y="1726375"/>
            <a:ext cx="2285400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не заканчивается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что мы видим над собой, — это не потолок, а очень большая область, где находится атмосфера Земли. Выше начинается космическое пространство, полное интересных объектов.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3429325" y="1726375"/>
            <a:ext cx="2285400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помогают людям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запускают спутники и ракеты, чтобы изучать погоду, связь и далёкие уголки Вселенной. Эти аппараты помогают узнавать о Земле больше, чем видно с земли.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244125" y="1726375"/>
            <a:ext cx="2285400" cy="266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о далёком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смотрит в небо, у него появляются новые вопросы: как устроены планеты, почему светят звёзды и что находится ещё дальше. Так рождаются открытия.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139500"/>
            <a:ext cx="8424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 и космос
</a:t>
            </a:r>
            <a:endParaRPr lang="en-US" sz="3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открытиям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внимательного наблюдения к новому знанию: именно так рождаются вопросы, проверки и выводы.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737400" y="504550"/>
            <a:ext cx="76692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2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карта помогает увидеть невидимое
</a:t>
            </a:r>
            <a:endParaRPr lang="en-US" sz="3320" dirty="0"/>
          </a:p>
        </p:txBody>
      </p:sp>
      <p:sp>
        <p:nvSpPr>
          <p:cNvPr id="8" name="Text 2"/>
          <p:cNvSpPr txBox="1"/>
          <p:nvPr/>
        </p:nvSpPr>
        <p:spPr>
          <a:xfrm>
            <a:off x="1123100" y="1546375"/>
            <a:ext cx="2115300" cy="29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Видно всё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показывает реки, дороги, города и горы на одном листе. Даже то, что скрыто за горизонтом, можно увидеть заранее и представить общий путь.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694500" y="1546375"/>
            <a:ext cx="2115300" cy="29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Легче находить дорогу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карте удобно выбирать направление и сравнивать расстояния. Она помогает понять, где находится нужное место, и не заблудиться по пути.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65900" y="1546375"/>
            <a:ext cx="2115300" cy="29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изучать мир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делает большие пространства понятными и аккуратными. С её помощью можно замечать соседние страны, моря и города, не выходя из дома.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75" y="1253399"/>
            <a:ext cx="3873300" cy="12331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200" y="1253399"/>
            <a:ext cx="3873300" cy="123310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 в фантазии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05925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Корабль за линией света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05925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стоит у берега и смотрит, как море встречается с небом. Ему кажется, что за горизонтом плывёт корабль к далёкому острову, где ждут тайны и приключения. Ветер шевелит волосы, а взгляд становится совсем мечтательным.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16050" y="2554918"/>
            <a:ext cx="3741600" cy="4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в неизвестность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816050" y="3107600"/>
            <a:ext cx="3741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стоит у окна и долго смотрит вдаль. За домами и деревьями она будто видит новые улицы, башни и сказочные страны, которые ещё только предстоит открыть. В её воображении обычный вечер превращается в путешествие.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39500"/>
            <a:ext cx="8396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горизонте
</a:t>
            </a:r>
            <a:endParaRPr lang="en-US" sz="3400" dirty="0"/>
          </a:p>
        </p:txBody>
      </p:sp>
      <p:sp>
        <p:nvSpPr>
          <p:cNvPr id="8" name="Text 2"/>
          <p:cNvSpPr txBox="1"/>
          <p:nvPr/>
        </p:nvSpPr>
        <p:spPr>
          <a:xfrm>
            <a:off x="695274" y="1885050"/>
            <a:ext cx="2499397" cy="2572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 выглядит по-разному в поле, у моря, в горах и в городе. На его вид влияют высота места, погода и то, что находится вокруг.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08584" y="1885078"/>
            <a:ext cx="2499359" cy="25728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ним не пустота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линией горизонта Земля продолжается дальше. Мы просто не видим дальние места сразу, потому что они закрыты расстоянием, рельефом или погодой.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921859" y="1885078"/>
            <a:ext cx="2499359" cy="25728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ведут к открытиям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внимательно смотрит вокруг, он замечает больше деталей и начинает задавать вопросы. Именно так появляются наблюдения, путешествия и новые знания.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249300" y="139500"/>
            <a:ext cx="8534700" cy="9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людям нравится смотреть вдаль
</a:t>
            </a:r>
            <a:endParaRPr lang="en-US" sz="3400" dirty="0"/>
          </a:p>
        </p:txBody>
      </p:sp>
      <p:sp>
        <p:nvSpPr>
          <p:cNvPr id="7" name="Text 2"/>
          <p:cNvSpPr txBox="1"/>
          <p:nvPr/>
        </p:nvSpPr>
        <p:spPr>
          <a:xfrm>
            <a:off x="635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и тишина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смотришь на горизонт, становится тихо и спокойно. Море, поле или небо помогают отдохнуть глазам и немного помечтать о чём-то добром.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35000" y="3022450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Любопытство к новому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 всегда обещает что-то неизвестное: дорогу, лес, дом или город. Это будит интерес и заставляет человека задавать новые вопросы о мире.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4974000" y="1468625"/>
            <a:ext cx="38100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простора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горизонт напоминает, что Земля очень большая. От этого хочется смотреть дальше, замечать детали и представлять, что ждёт впереди.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10425" y="639650"/>
            <a:ext cx="3743100" cy="393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 — начало нового взгляда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 не ставит точку. Он только приглашает смотреть внимательнее, задавать вопросы и узнавать мир шаг за шагом, будто в большом и очень интересном путешествии.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2026-05-26T06:57:56Z</dcterms:created>
  <dcterms:modified xsi:type="dcterms:W3CDTF">2026-05-26T06:57:56Z</dcterms:modified>
</cp:coreProperties>
</file>