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внутреннее строение птиц: основные темы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внутренних систем птиц раскрывает их уникальные адаптации к жизни и полёту.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класса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теплокровные животные с лёгким скелетом и перьями, насчитывающие более 10 000 видов. Их внутреннее строение поддерживает активный образ жизни и полёт, отличая их от других позвоночных. Изучение этих особенностей помогает понять их эволюционные успехи.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Полые кости — лёгкость при прочности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у птиц полые, что облегчает тело без потери силы. Это обеспечивает эффективный полёт, снижая энергоёмкость перемещения воздуху.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— основа мощи крыльев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— выступ на грудины, к которому крепятся сильные летательные мышцы. Он необходим для создания подъёмной силы при взмахах крыльев.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Укреплённая грудная клетка и пояс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в области конечностей и грудной клетки соединены жёстко, что обеспечивает стабильность тела и контроль движений во время полёта.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скелета птиц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птиц начинается с клюва и пищевода, переходит в зоб, где пища временно хранится и размягчается перед дальнейшим перевариванием.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желудок выделяет пищеварительные ферменты, расщепляющие пищу на питательные вещества для быстрого усвоения.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Мускульный желудок перетирает пищу с помощью толстых стенок и камешков, что особенно важно для зерноядных птиц с твёрдой пищей.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и толстый кишечник завершают процесс пищеварения, а клоака служит конечным органом для выделения и размножения.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кишечника у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птиц формирует длину кишечника, что влияет на эффективность переваривания различных пищевых компонентов.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растительнее рацион, тем длиннее кишечник для лучшего усвоения клетчатки и питательных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— уникальная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заполняют внутренние полости тела и облегчают обмен воздуха, обеспечивая постоянное насыщение крови кислородом на каждом вдохе и выдохе.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Малорастяжимые лёгкие с высокой эффективностью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 птиц плотные и имеют жёсткую структуру, что позволяет эффективно проводить кислород без увеличения объёма лёгких во время дыхания.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воздушных мешков и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проникают в костные структуры, минимизируя вес тела и облегчая перемещение воздуха по системе дыхания.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птиц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прохождения воздуха в дыхательной системе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Одностороннее движение воздуха для максимального усвоения кислорода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— залог разделения крови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птиц имеет два предсердия и два желудочка, что исключает смешивание кислородной и венозной крови, повышая эффективность насыщения тканей кислородом.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тела и быстрый обмен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большинства птиц достигает 40–42°C, что способствует быстрому метаболизму и активной жизнедеятельности.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в зависимости от размера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мелких птиц пульс может достигать 600 ударов в минуту, у крупных — около 150-300, обеспечивая необходимую циркуляцию крови при различных нагрузках.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кровообращения птиц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сердечно-сосудистой системы у разных видов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 сердца, частоты пульса и кровяного давления у представителей разных видов птиц.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Мельче птица — тем выше относительная масса сердца и частота сокращений, что связано с интенсивным обменом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птиц»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обеспечивает полное разделение артериальной и венозной крови, что повышает эффективность доставки кислорода к органам.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Аорта изгибается влево, что сходно с млекопитающими, облегчая кровообращение и распределение крови по телу и крыльям.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 сосудов особенно развита в области крыльев и груди, что поддерживает активность и высокую температуру тела птиц.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птиц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птиц выделяют мочевую кислоту в твёрдой форме, что значительно снижает потерю воды и токсичность веществ, помогая сохранять влагу в организме даже в самых сухих условиях.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мочевого пузыря облегчает массу тела и ускоряет обмен веществ, так как продукты обмена сразу направляются в клоаку для выведения из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выделительной системы позволяет некоторым видам, например попугаям, выживать в засушливых регионах с ограниченными водными ресурсами.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 координация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птиц относительно огромен по сравнению с размерами тела. Особенно развит мозжечок, который отвечает за точность движений и баланс во время полёта, что обеспечивает ловкость и устойчивость в воздухе.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и сложное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у птиц лучше развит, чем у пресмыкающихся, позволяя проявлять сложные формы поведения, обучение и социальные взаимодействия, что помогает выживать в разнообразных условиях среды.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острым зрением и слухом, которые критичны для ориентации в пространстве и поиска пищи. Рефлексы и инстинкты формируют основу их быстрого реагирования и приспособления.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нервной системы птиц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зрение и слух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способны воспринимать широкий спектр цветов, включая ультрафиолет, что помогает им искать пищу и распознавать сородичей в полете.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и мигательная перепонка защищают глаза от пыли, ветра и других механических повреждений во время активного перемещения.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с боковым расположением глаз поле зрения достигает 340°, обеспечивая широкую обзорность и защиту от хищников.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обладают бинокулярным зрением, позволяющим точно оценивать расстояние, а у сов необычайно острый слух для обнаружения добычи в темноте.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чувств у разных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отображены особенности зрения, слуха и обоняния у трёх видов птиц, отражающие их образ жизни и адаптацию к среде 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органов чувств напрямую связаны с экологическими потребностями и образом жизни каждого вида.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по анатомии птиц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и размножение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самок большинство видов имеет только левый функционирующий яичник, что снижает массу и способствует полёту без излишнего веса.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обладают парными внутренними семенниками, а размножение происходит через откладывание яиц с крепкой, толстой скорлупой для защиты зародыша.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гормональные изменения вызывают выраженные поведенческие изменения, например, пение соловьёв строго в период размножения для привлечения партнёрши.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Пневматизация костей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содержат воздушные полости, что значительно облегчает вес тела без утраты прочности. Это позволяет птицам легче взлетать и маневрировать в воздухе.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грудной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— крупное вырост грудины, служит точкой крепления мощных летательных мышц, обеспечивая высокую силу и эффективность взмахов крыльев во время полёта.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и обмен кислородом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воздушных мешков обеспечивает непрерывный односторонний поток воздуха через лёгкие, что повышает эффективность кислородного обмена и поддерживает выносливость во время длительных перелётов.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адаптации к полёту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систем организма птиц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работают совместно, обеспечивая нужный уровень кислорода для активных мышц при полёте.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получает высокоокисленную кровь, что повышает силу и выносливость, важные во время длительных миграций.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координацию движений и быструю реакцию на изменения окружающей среды для выживания в разных условиях.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механизмы регулируют адаптацию к температуре и влажности, гарантируя успех птицы в разнообразных климатических зонах.
</a:t>
            </a:r>
            <a:endParaRPr lang="en-US" sz="8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уникальных внутренних структур у отдельных видов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голубей зоб увеличен и вырабатывает зобное молоко — белковую субстанцию для кормления птенцов, что обеспечивает их быстрое развитие и выживаемость.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киви содержит повышенные запасы гликогена, позволяя птице иметь запас энергии для поддержания активности в периоды недостатка пищи.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зерноядных птиц, таких как воробьи и домашние куры, мощный мускульный желудок с проглоченными камешками эффективно перемалывает твёрдую растительную пищу.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 через опыление и 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пищеварения и строение клюва позволяют птицам распространять семена растений и участвовать в опылении, что способствует восстановлению и поддержанию биоразнообразия.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системы птиц приспособлены к жизни в пустынях, горах и на водоёмах, позволяя им успешно колонизировать самые разные биотопы по всему миру.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колибри и специализированное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Удлинённый клюв и адаптированная пищеварительная система колибри позволяют эффективно питаться нектаром, что обеспечивает быстрый обмен веществ и высокую активность.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внутреннего строения для образа жизни птиц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птиц — ключ к их успеху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анатомические и физиологические адаптации внутренних органов являются результатом эволюции, обеспечивая птицам высокую подвижность и способность к выживанию в разных экосистемах.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2026-05-08T01:22:55Z</dcterms:created>
  <dcterms:modified xsi:type="dcterms:W3CDTF">2026-05-08T01:22:55Z</dcterms:modified>
</cp:coreProperties>
</file>