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путешествия связали сушу и море и изменили карты мира.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открытия Средневековья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Средневековье стало временем дальних путешествий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торговые маршруты связывали Европу, Азию и Африку. По Шёлковому пути перевозили шёлк, пряности, бумагу, драгоценности. Морская торговля шла через Средиземное море и Индийский океан. Путешествовали купцы, послы, паломники, учёные и мореплаватели: их записи накапливали сведения о странах, людях и морях.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учёные и карты мира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IX–XIII веках арабский мир стал центром географических знаний: учёные собирали сведения из греческих, персидских и индийских трудов и уточняли названия земель.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стремились привести в порядок расстояния между странами и объяснить, как связаны между собой моря, реки и торговые пути.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1154 году Аль-Идриси создал для Рожера II подробную карту мира: на ней были показаны Европа, Северная Африка и часть Азии, и она долго считалась одной из самых точных.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и рассказы о Китае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Марко Поло путешествовал с 1271 по 1295 год и побывал в Центральной Азии, Монголии и Китае. Он служил при дворе Хубилай-хана и видел большие города, оживлённую торговлю и использование бумажных денег.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книга помогла европейцам представить богатство Востока: в ней упоминались почтовая служба и необычные для Европы обычаи. Многие детали казались современникам настолько удивительными, что их называли невероятными.
</a:t>
            </a:r>
            <a:endParaRPr lang="en-US" sz="15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средневековых путешествий
</a:t>
            </a:r>
            <a:endParaRPr lang="en-US" sz="246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часто были быстрее суши, но сильно зависели от ветров, штормов и времени года.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дополняли друг друга: суша усиливала связи и обмен сведениями, море обеспечивало регулярность торговли и развитие карт.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маршрутам (качественные сведения в учебной традиции), значения — условные для визуального сравнения.
</a:t>
            </a:r>
            <a:endParaRPr lang="en-US" sz="9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XI–XIII веков усилили контакты между европейцами и жителями Восточного Средиземноморья. В результате в Европе появлялись новые знания и предметы повседневной жизни.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связи распространялись карты, лекарства и пряности, а также сведения о математике и мореплавании — то, что помогало ориентироваться в пути.
</a:t>
            </a:r>
            <a:endParaRPr lang="en-US" sz="1531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заметную роль сыграли итальянские города Венеция, Генуя и Пиза: они были крупными торговыми центрами и умели организовывать дальние рейсы.
</a:t>
            </a:r>
            <a:endParaRPr lang="en-US" sz="158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морской торговли и нужда в точной информации постепенно делали географические сведения более практичными и применимыми.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 обмен знаниями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появлялось географическое открытие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последовательность, которую можно увидеть по рассказам путешественников и по тому, как сведения попадали в книги и карты.
</a:t>
            </a:r>
            <a:endParaRPr lang="en-US" sz="12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Баттута и путешествия по Африке и Азии
</a:t>
            </a:r>
            <a:endParaRPr lang="en-US" sz="281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 веке Ибн Баттута прошёл Северную Африку, Ближний Восток, Восточную Африку, Индию и Китай. Его записки описывают города, религии, обычаи и торговлю.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он уделял морским и сезонным условиям: он описал муссоны — сезонные ветры, которые помогают судам двигаться по Индийскому океану.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Восточноафриканские порты, в том числе Килва, предстали как важные торговые центры, где встречались товары и люди из разных регионов.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47001"/>
            <a:ext cx="4106400" cy="16485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путешественники Средневековья
</a:t>
            </a:r>
            <a:endParaRPr lang="en-US" sz="2769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путешественники расширяли знания о мире: каждый приносил сведения в своём направлении и по своим темам.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маршруты давали разные «кусочки» картины мира: от суши и империй до морских путей и работы с картами.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данным школьных исторических курсов о путешественниках Средневековья.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Исландия и Гренландия: путь через холодные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Скандинавские мореплаватели достигали Исландии и Гренландии, а затем выходили к берегам Северной Америки примерно около 1000 года. Их плавания запомнились тем, что океан не был «стеной», а становился дорогой — пусть и сложной в навигации и быту.
</a:t>
            </a:r>
            <a:endParaRPr lang="en-US" sz="1469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Винланд и короткая жизнь дальних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Лейф Эрикссон основал поселение в Винланде, которое обычно связывают с районом Ньюфаундленда. Корабли викингов отличались быстротой и прочностью, но дальние поселения оказались недолговечными: мешали суровый климат, удалённость и трудности снабжения.
</a:t>
            </a:r>
            <a:endParaRPr lang="en-US" sz="1411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и Северная Атлантика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 знаниях о мире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сведений был не только о странах: путешественники всё чаще описывали пути, сезонность плаваний и то, как меняются условия у берегов.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 путешествий выражался в более цельной картине связей между регионами, где море и торговля становились «дорогами знаний».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(без измеримых долей): обобщение направлений, описанных в школьных курсах истории географических знаний; дата обращения: 2026-05-11
</a:t>
            </a:r>
            <a:endParaRPr lang="en-US" sz="8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11900"/>
            <a:ext cx="571500" cy="50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портуланы и навигационные приборы
</a:t>
            </a:r>
            <a:endParaRPr lang="en-US" sz="2399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Портуланы (морские карты)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Портуланы XIII–XV веков показывали береговые линии, гавани и направления ветров. Ими пользовались, чтобы держаться известного курса вдоль побережья Средиземного моря.
</a:t>
            </a:r>
            <a:endParaRPr lang="en-US" sz="1263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 стороны горизонта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помогал ориентироваться по сторонам света даже при тумане и облачности. Это снижало зависимость от «угадывания» направления и делало рейсы практичнее у европейских берегов.
</a:t>
            </a:r>
            <a:endParaRPr lang="en-US" sz="1253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и звёздная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позволяла ориентироваться по звёздам и определять положение моряка на небесной сфере. Знание высоты светил поддерживало навигацию во время долгих переходов.
</a:t>
            </a:r>
            <a:endParaRPr lang="en-US" sz="12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путешествия были опасными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мог проходить через пустыни и высокие горы, а море приносило штормы и долгие задержки. Опасность усиливали войны и разбойники, поэтому путешественники заранее готовились к рискам.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воды, болезни и голод быстро подрывали силы экспедиций. Кроме того, карты нередко ошибались, а не все участники возвращались, поэтому сведения могли быть неточными.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географических открытий
</a:t>
            </a:r>
            <a:endParaRPr lang="en-US" sz="252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становились дальняя торговля и контакты между людьми, тем быстрее накапливались исправления в картах и рос спрос на проверенные маршруты.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практическая ценность знаний превращала их в «цепочку развития» — от торговли к новым навигационным навыкам.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и последствий по школьным историческим курсам (качественные категории); дата обращения: 2026-05-11
</a:t>
            </a:r>
            <a:endParaRPr lang="en-US" sz="9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Венеция, Генуя и Пиза усилили морскую торговлю и начали активно собирать сведения от моряков и купцов. В портах обсуждали маршруты и переписывали книги, чтобы быстрее принимать решения.
</a:t>
            </a:r>
            <a:endParaRPr lang="en-US" sz="1558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рейсы требовали более точных ориентиров и «практических» карт. Купеческие семьи финансировали плавания и поощряли создание обновляемых списков берегов, товаров и расстояний.
</a:t>
            </a:r>
            <a:endParaRPr lang="en-US" sz="1558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портами ускорили распространение географических сведений по всей Европе. Городские мастерские и торговые дома помогали переводить и сопоставлять рассказы путешественников с морской практикой.
</a:t>
            </a:r>
            <a:endParaRPr lang="en-US" sz="1439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города как центры обмена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путешествия к новой карте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географическими сведениями в мастерских картографов и у мореплавателей
</a:t>
            </a:r>
            <a:endParaRPr lang="en-US" sz="13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использовали смену муссонов, чтобы заранее выбирать время отправления и снизить риск длительных ожиданий в пути между Аравией, Индией и Восточной Африкой.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меняет направление два раза в год, поэтому рейсы можно планировать по сезону.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исторические сведения о муссонной циркуляции и практике морской навигации в Индийском океане (по учебным материалам по истории географических открытий и навигации). Дата обращения: 2026-05-11
</a:t>
            </a:r>
            <a:endParaRPr lang="en-US" sz="8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1639" y="1038300"/>
            <a:ext cx="3520571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разные источники давали разные преимущества: живые детали, схемы расположения или систематизированные выводы, но у каждого были собственные ограничения.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результаты получались при сочетании разных источников: наблюдения проверяли картами, а схемы — рассказами о реальных маршрутах и условиях.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обобщение по школьным темам о типах источников географических знаний в Средние века; дата обращения: 2026-05-11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географических сведений
</a:t>
            </a:r>
            <a:endParaRPr lang="en-US" sz="23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средневековых открытий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путешествия расширили европейские представления об Азии, Африке и северных морях. Это помогло развивать картографию и мореплавание, а также укреплять торговые связи между портами.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накопленные сведения стали основой для новых экспедиций XV–XVI веков. Главное наследие — осознание того, что мир намного шире и разнообразнее, чем прежде казалось многим людям в Европе.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открытия: ключевой шаг к новому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открытия Средневековья выросли из торговли, путешествий, войн и обмена знаниями. Они соединили Европу, Азию и Африку, улучшили карты и навигацию, ускорив эпоху Великих географических открытий.
</a:t>
            </a:r>
            <a:endParaRPr lang="en-US" sz="440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2026-05-11T16:16:48Z</dcterms:created>
  <dcterms:modified xsi:type="dcterms:W3CDTF">2026-05-11T16:16:48Z</dcterms:modified>
</cp:coreProperties>
</file>