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Travel / Почему люди путешествуют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причины поездок и английские слова о путешествиях.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путешествуют в любом возрасте: школьники — на каникулы и экскурсии, взрослые — по делам, учёбе и семейным причинам. На уроке мы увидим, что travel бывает не только ради отдыха, но и ради важных целей и новых знаний.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 жизни каждого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каникулы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люди едут в поездку во время vacation или holiday, чтобы отдохнуть от обычного ритма, восстановить силы и провести время без спешки.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слова relax, rest, enjoy, free time, beach, mountains и holiday. Они помогают рассказать о поездке простыми английскими фразами.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обычно едут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отдыха выбирают море, горы, деревню или другой город. Такие места помогают сменить обстановку и почувствовать себя свободнее.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сказать: «I travel to relax» или «I go on holiday with my family». Такие предложения легко выучить и использовать на 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путешествий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поездки бывают и личными, и практическими: люди ищут отдых, но часто едут также по семейным, учебным и рабочим причинам.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мотивы — отдых и семейные поездки; остальные причины меньше, но тоже важны для многих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урока; без числовой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 новые впечатления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путешествуют, потому что хотят see new places, meet new people and try new food. Любопытство помогает человеку открывать мир шире, чем в повседневной жизни.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мир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даёт шанс explore famous places, discover sights and узнать, как живут люди в других странах. Это делает путешествие не только интересным, но и полезным.
</a:t>
            </a:r>
            <a:endParaRPr lang="en-US" sz="136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таких поездок подходят слова explore, discover, culture, sights и interesting. Они помогают говорить о впечатлениях коротко и 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 семье и друзьям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повод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visit grandparents, relatives and friends, когда хотят увидеть близких и провести с ними время. Такие поездки особенно важны, если семья живёт далеко.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причинами становятся день рождения, свадьба, праздник или каникулы. В эти дни семья собирается вместе, и поездка становится частью общения.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можно сказать: «visit my grandma», «stay with relatives» или «spend time together». Эти выражения помогают рассказать о семейной поездке просто и точно.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поездки поддерживают тёплые отношения между людьми. Даже короткий визит помогает почувствовать связь, заботу и общую семейную историю.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поездки и результат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видно, что каждая поездка имеет свою цель и даёт определённый результат.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поездок разные цели, но у каждой есть понятный итог: отдых, общение или новые знания.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экскурсии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 деле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поездки помогают learn English and learn about the world одновременно. Когда тема связана с реальным местом, её легче запомнить и обсудить на уроке.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 museum, historical places и cultural centers делают history более живой. Ребёнок видит, как факты из учебника связаны с настоящими предметами и событиями.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развивает внимание: школьники замечают детали, задают вопросы и получают new facts. Так учёба становится активной, а не только книжной.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подойдут модели: «We go on a school trip» и «We learn new facts». Они короткие, понятные и удобные для 6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принимает решение о поездке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причины поездки до 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деловые поездки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 делу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 travel for work. Они едут на встречи, конференции и переговоры, потому что поездка помогает выполнить профессиональную задачу и достичь результата.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поездки связаны с airport, train station, office или conference hall. Такие места показывают, что travel часто является частью рабочей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важны слова work, business, meeting, conference, airport и train station. Они помогают описать поездку на английском без длинных предложений.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понимают школьники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что путешествие бывает не только отдыхом. Иногда человек едет ради профессии, важных встреч или выполнения обязанностей.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69993"/>
            <a:ext cx="194400" cy="1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восстановление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 едут в санаторий, клинику или на курорт, чтобы пройти лечение и почувствовать себя лучше. Такая поездка помогает восстановить силы и изменить привычный режим дня.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берег, горы и лес часто выбирают ради чистого воздуха и спокойной обстановки. Прогулки на природе помогают расслабиться и делают отдых более полезным для здоровья.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люди стараются меньше спешить, больше отдыхать и соблюдать healthy routine. Сон, прогулки, правильное питание и тишина помогают телу быстрее восстановиться.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уезжает туда, где ему комфортно, он чаще чувствует меньше усталости и больше энергии. Поэтому travel for health is not only лечение, но и забота о 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ждут от поездки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зависят от цели, но почти всегда люди хотят получить пользу или приятные эмоции. Особенно заметно это в поездках на каникулы.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ожидания связаны с отдыхом и новыми впечатлениями; практические цели тоже важны, но встречаются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диаграммы, 2026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и активный отдых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начинается с решения поехать туда, где можно увидеть новое и немного испытать себя. Это могут быть горы, берег моря, лес или другая страна.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делает поездку ярче: человек идёт в поход, поднимается в горы, ставит палатку или исследует местность. Такие занятия дают энергию и сильные впечатления.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приключениях всегда есть маленькие испытания: длинная дорога, переменчивая погода или новый маршрут. Но именно они помогают стать смелее и увереннее.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поездки остаются не только фотографии, но и чувство победы, новые навыки и желание снова explore the world. Поэтому adventure часто привлекает школьников.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путешествий для 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какую пользу дают разные поездки и к какому результату они приводят.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полезны не только для отдыха: они развивают знания, общение и самостоятельность, а также оставляют сильные впечатления.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помогают путешествовать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 телефоне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школьник открывает карту в смартфоне и быстро находит нужный путь. Он видит дорогу, время в пути и может заранее понять, где сделать пересадку или остановку.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без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tickets часто покупают online, поэтому не нужно долго стоять в кассе. Электронный билет приходит на почту или в приложение, и его удобно показать перед посадкой.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путешествием люди читают review, сравнивают варианты booking и выбирают подходящее жильё. Так технологии помогают узнать больше о месте заранее и чувствовать себя увереннее в дороге.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мечты к поездке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идеи о путешествии рождается реальная поездка и её 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культура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стране люди слышат новый язык и учатся понимать простые слова и жесты. Это развивает внимательность и помогает общаться вежливо, даже если слов пока немного.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показывает, что у разных народов свои привычки, формы приветствия и правила поведения. Уважение к tradition делает общение спокойным и доброжелательным.
</a:t>
            </a:r>
            <a:endParaRPr lang="en-US" sz="132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поездок можно попробовать local food и увидеть festivals, которые не встречаются дома. Такие впечатления помогают лучше запомнить культуру и почувствовать её живой.
</a:t>
            </a:r>
            <a:endParaRPr lang="en-US" sz="132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исторические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музеев, рынков и старых улиц делает культуру понятной не только по учебнику. Ребёнок видит, как история, язык и повседневная жизнь связаны между собой.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школьники чаще всего хотят поехать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часто связан с каникулами, семьёй и тем, что ребёнку уже знакомо по личному опыту или по рассказам друзей.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море и поездки к родственникам, а города и горы привлекают тем, что дают больше развлечений и активных занятий.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урока, 2026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8" y="1597175"/>
            <a:ext cx="14017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почти все путешествия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любая поездка выводит человека из привычного распорядка. Новое место, другой транспорт и незнакомые улицы помогают взглянуть на мир по-новому.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travel people see new places, meet different people and try new food. Такие моменты делают поездку интересной и оставляют яркие воспоминания.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поездка учит ориентироваться, планировать время и быть самостоятельнее. Поэтому путешествие помогает не только отдыхать, но и узнавать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делают жизнь шире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travel ради отдыха, семьи, учёбы, работы, здоровья и приключений. Но в любом случае поездка помогает узнать мир, получить опыт, стать самостоятельнее и ближе к другим людям.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2026-05-30T19:20:56Z</dcterms:created>
  <dcterms:modified xsi:type="dcterms:W3CDTF">2026-05-30T19:20:56Z</dcterms:modified>
</cp:coreProperties>
</file>