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 о животных рядом с нами и в природе.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братьях наших меньших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стихах животные часто говорят и действуют как люди. По их поступкам легко понять дружбу, смелость, хитрость, заботу и верность.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книгах и в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79396"/>
            <a:ext cx="276900" cy="31645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называют братьями меньшими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братьям меньшим относят домашних животных, которые живут возле людей и зависят от их заботы. Они особенно нуждаются в тепле, еде, воде и внимании.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неба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тоже считаются нашими меньшими друзьями. У них свой голос, свои песни и свои способы искать корм, спасаться от опасности и выращивать птенцов.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звери, которым нужны тишина, укрытия и чистая вода. Они умеют прятаться, искать пищу и заботиться о детёнышах.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 ферме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люди держат коров, овец, кур и других животных. Они помогают человеку получать молоко, яйца, шерсть и другие нужные продукты.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любит уют, мягкое кресло и спокойный вечер. Она может долго наблюдать за миром из окна, будто маленький сторож тишины. А ещё кошка умеет дарить ласку, если рядом добрый человек.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у тёплого окна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всегда узнаёт своего хозяина и радуется встрече так, будто не виделась целую вечность. Она охраняет дом, сопровождает в прогулке и становится настоящим другом. С такой компанией даже обычный день кажется веселее.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пёс у дверей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появляется питомец, у ребёнка и взрослых сразу становится больше дел и ответственности. Нужно вовремя кормить, поить и ухаживать за ним. Зато в ответ животное дарит доверие, спокойствие и много добрых минут.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Питомец, который учит заботе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питомцы рядом с человеком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2619" y="2436975"/>
            <a:ext cx="14137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481" y="47159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подают сигналы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мяукают и мурлычут, собаки лают, а птицы поют. Звуки помогают животным сообщать о страхе, радости, предупреждении и звать друг друга.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узнают друг друга по запаху и оставляют особые метки. Так им легче находить дорогу, свою семью и безопасное место.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многое говорят движением тела. Собака виляет хвостом, птица взмахивает крыльями, а зверь может прижаться к земле или резко убежать.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позе можно понять настроение животного без слов. Если уши насторожены, а тело напряжено, значит, оно внимательно следит за всем вокруг.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животные делают в разное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летом и осенью собирает орехи и прячет запасы. Медведь зимой спит в берлоге, чтобы переждать холод и голод. У каждого зверя есть свой удобный ритм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повадки так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меняет шубку по сезону, а ласточка быстро и ловко летает в небе. По привычкам животных можно узнать, где они живут, чем питаются и как спасаются от опасности.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животных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живёт животное в природе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нужно животному для жизни и как оно приспосабливается к условиям среды.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других животных и чаще всего полагаются на ловкость, скорость и острые зубы. Они добывают пищу, чтобы получить силу и выжить.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могут есть и растительную, и животную пищу. Медведь, например, любит ягоды, мёд и рыбу, а ёж ищет насекомых и другие мелкие лакомства.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едят растения: траву, листья, побеги и семена. Им важно находить много корма, поэтому они часто долго пасутся или ищут зелёные места.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питается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Синицы, воробьи, голуби и вороны живут рядом с людьми и часто появляются во дворах и парках. Их звонкие голоса делают город и деревню живее и веселее.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улетают на юг осенью, а весной возвращаются обратно. Их перелёты напоминают нам о смене времён года и о том, как в природе всё связано.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рядом с нами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служит домом для лося, зайца, кабана, белки, совы и волка. Каждый зверь и птица находят там своё место и живут по своим правилам.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лесные жители питаются травой и листьями, другие любят орехи, семена и ягоды. Есть и такие, кто охотится на более слабых животных.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жить спокойно, лесным обитателям нужны тишина, чистый воздух, вода и укрытия. Шум и мусор мешают им находить пищу и прятаться от опасности.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меняется по сезонам, и животные тоже подстраиваются под погоду. Поэтому они запасают силы, меняют привычки и внимательно следят за всем вокруг.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времена года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появляются детёныши. Мама учит их находить пищу, прятаться и узнавать мир вокруг.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быстро растут, играют, учатся бегать и летать. В тёплые дни животные запасаются силами на будущее.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звери делают запасы, меняют шерсть или готовятся к холодам. Птицы собираются в стаи и улетают.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спят до весны, а другие ищут корм и берегут энергию. Им помогают тёплая шерсть и осторожность.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нужны вкусная еда, свежая вода, чистое место для отдыха и прогулки. Ему важно спокойствие, чтобы он чувствовал себя в безопасности и доверял человеку.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продолжается каждый день: животное защищают от холода, шума и грубых игр. Если питомец заболел, его показывает ветеринару и выполняют его советы.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заботится о питомцах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помочь таким видам, создают заповедники и национальные парки. Там животные могут жить в более безопасных условиях и выращивать потомство.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виды, которым особенно нужна охрана. Это напоминает людям: беречь природу нужно не потом, а сейчас.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Редкими животные становятся, когда человек разрушает их дома: вырубает леса, загрязняет воду и нарушает спокойную жизнь в природе.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нуждаются в защите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человеку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Собака-поводырь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незрячему человеку безопасно идти по улице, обходить препятствия и чувствовать себя увереннее в дороге.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издавна помогает перевозить людей и грузы. Она вынослива, сильна и умеет работать рядом с человеком.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Пастушья 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собака охраняет стадо и помогает пастуху. Она следит, чтобы животные не разбегались и не попали в беду.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Корова, овца и коза дают человеку молоко, шерсть и тепло. За это люди кормят их, ухаживают и берегут.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как вести себя с животными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правил помогает не навредить животному и самому оставаться в безопасности.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чувствуют, как и мы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чувствуют боль, страх и радость. Резкий крик или удар пугают их и заставляют искать укрытие. Им, как и людям, нужны спокойствие и забота.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животным больно от жестокости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делает мир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относится к животным бережно, он помогает природе. Добрые поступки делают и самого человека внимательнее, мягче и ответственнее.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факт показывает, что даже у знакомых домашних животных есть свои особенности. Они помогают лучше понимать и запоминать мир природы.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зоологии и энциклопедии о домашних животных
</a:t>
            </a:r>
            <a:endParaRPr lang="en-US" sz="1091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зубов обычно бывает у взрослой кошки.
</a:t>
            </a:r>
            <a:endParaRPr lang="en-US" sz="4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можно подкармливать птиц в кормушке, но только подходящей едой. Хлеб и солёные продукты им не подходят, а вот зерно и семечки — лучше.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ломать гнёзда, трогать птенцов руками или оставлять мусор во дворе и в лесу. Природа любит порядок, даже если иногда выглядит очень весело.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книги о животных, наблюдать за ними и задавать вопросы взрослым. Так можно замечать красоту живого мира и учиться быть внимательным.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отвечает за тех, кого приручил, и за тех, кто живёт в природе. Если беречь животных, сохраняется и сама природа вокруг нас.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к животным воспитывает в человеке заботу, терпение и уважение. Такой человек становится настоящим другом живого мира.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живут рядом с человеком и делают мир живым, красивым и интересным. У каждого из них есть свои привычки, голос и характер.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животным начинается с простых дел: покормить, не обидеть, помочь в беде. Каждый добрый поступок делает мир теплее, чище и намного дружелюбнее.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наших меньших друзей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2026-05-23T22:42:05Z</dcterms:created>
  <dcterms:modified xsi:type="dcterms:W3CDTF">2026-05-23T22:42:05Z</dcterms:modified>
</cp:coreProperties>
</file>