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Астрофизика и звездная астрономия: главные темы и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физических процессов в звёздах и Вселенной расширяет наши знания о природе материи.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берет начало в древних цивилизациях, а астрофизика появилась как отдельная наука в XIX веке с развитием спектроскопии и фотографии. В XX–XXI веках радиотелескопы и космические обсерватории раскрыли тайны звёзд и их окружения.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развития астрономии и астрофизики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эволюция космических тел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Астрофизика анализирует внутреннее строение и жизненные циклы звёзд, планет, галактик, исследует чёрные дыры и пульсары, раскрывая физические законы их существования.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процессы в звёздах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Термоядерный синтез, гравитационные взаимодействия и магнитные поля формируют динамику и энерговыделение звёзд, влияя на их развитие и излучение.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наблюдения в астрофизике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Спектроскопия, фотометрия и астрометрия позволяют измерять свойства звёзд и их движение, а поляриметрия выявляет структуру магнитных полей и пылевых облаков.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и объекты изучения астрофизики
</a:t>
            </a:r>
            <a:endParaRPr lang="en-US" sz="27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Одинокие и двойные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параметры одиночных звёзд и взаимодействия в двойных системах, влияющие на эволюцию и передвижение по орбитам.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и шаровые скопления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Несвязанные звёзды в рассеянных скоплениях отличаются по возрасту, в то время как шаровые скопления содержат древние звёздные объединения с высокой плотностью.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 пыль в межзвёздном пространстве влияют на формирование новых звёзд и влияют на распространение света и радиоволн.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наблюдения звездной астрономии: от одиночных звёзд до звездных скоплений
</a:t>
            </a:r>
            <a:endParaRPr lang="en-US" sz="26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ядро — зона термоядерных реакций с температурой до 15 миллионов Кельвин, где происходит синтез элементов и выделение энергоемких потоков.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звезды: слои и температурные градиенты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Радиативная и конвективная зоны обеспечивают передачу энергии к поверхности, регулируя тепловые потоки и поддерживая гидростатический баланс внутри звезды.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слои — фотосфера, хромосфера и корона — излучают свет и создают звездную атмосферу, где температура достигает от тысяч до миллионов Кельвин.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взаимосвязь температуры поверхности и светимости с размещением основных спектральных классов.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категории O с высокой температурой и светимостью живут коротко, тогда как звёзды типа М — холодные и долговечные.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служба Gaia,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Герцшпрунга-Рассела и спектральная классификация звёзд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Протон-протонный цикл и CNO-цикл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звезды происходит превращение водорода в гелий через протон-протонный цикл у низкомассивных звёзд и CNO-цикл — у более массивных, обеспечивая стабильное выделение энергии.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реакции и образование энергии в звёздах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энергии и гравитации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Выделяемая энергия поддерживает внутреннее давление, противодействующее гравитационному сжатию; баланс этих сил сохраняет звезду в устойчивом состоянии.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Конечная стадия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звёзды превращаются в белые карлики, а массивные — заканчивают жизнь сверхновой с образованием нейтронных звёзд или чёрных дыр.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гигант или сверхгигант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 охлаждение внешних слоёв после исчерпания водорода, начальные стадии сброса внешних оболочек.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Протозвезда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звезды из газопылевого облака, постепенный рост температуры и начало термоядерных реакций в ядре.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стабильного горения водорода, звезда поддерживает равновесие и светимость на протяжении большей части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звёзд: стадии развития и зависимости от массы
</a:t>
            </a:r>
            <a:endParaRPr lang="en-US" sz="2702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661793"/>
            <a:ext cx="4037700" cy="25710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вариации массы, светимости, температуры поверхности и продолжительности жизни для спектральных классов звезд.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и горячие звёзды более яркие, но живут значительно меньше, чем многочисленные и холодные звёзды класса 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обзоры,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параметров звёзд различных спектральных классов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477614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468141"/>
            <a:ext cx="206179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скопления: рассеянные и шаровые — лаборатории эволюции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скопления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 из сотен молодых звёзд, расположены в плоскости галактики. Пример — Плеяды, хорошо изученный объект для анализа звёздного рождения и эволюции.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скопления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Компоненты: миллионы старых звёзд, компактно сосредоточенных в шарообразной форме вокруг гало Млечного Пути. М13 — один из классических примеров таких скоплений.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скоплений помогает определить возраст Вселенной и раскрывает историю формирования звёздных популяций в галактиках.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выделяют ультрафиолетовое излучение и выбрасывают звёздный ветер, что изменяет химический состав и структуру межзвёздного газа, вызывая формирование плотных туманностей и облаков.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звёзд на межзвёздную среду и новые поколения звёзд
</a:t>
            </a:r>
            <a:endParaRPr lang="en-US" sz="224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Взрывы сверхновых создают ударные волны и обогащают среду тяжёлыми элементами, стимулируя образование новых звёзд и способствуя формированию двойных и кратных систем благодаря гравитационным возмущениям.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телескопы обеспечивают высокоточную фотометрию и астрометрию, что позволяет измерять яркость и положения звёзд с беспрецедентной точностью.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астрономии: развитие методов наблюдения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Радиотелескопы, такие как Аресибо и VLA, позволяют изучать молекулярные облака и пульсары, исследуя космические процессы, недоступные оптическому диапазону.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 — Хаббл, Gaia и Чандра — предоставляют данные вне земной атмосферы, раскрывая рентгеновские и инфракрасные излучения объектов.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комбинируют спектроскопию, фотометрию, астрометрию и поляриметрию для комплексного анализа свойств звёзд и межзвёздной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877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Хаббл — окно в далёкий космос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Хаббл снимал удалённые молодые галактики, помогая понять их формирование и эволюцию. Его данные позволили уточнить скорость расширения Вселенной — один из ключевых параметров космологии.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77746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Gaia: карта точных расстояний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Gaia измеряет параллаксы и движения миллионов звёзд, создавая трёхмерную карту Млечного Пути. Это улучшает понимание структуры галактики и движений её компонентов.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8504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Обсерватория Чандра и рентгеновские источники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Чандра исследует рентгеновское излучение от чёрных дыр и нейтронных звёзд, раскрывая механизмы аккреции и экстремальные состояния вещества в космосе.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19267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ALMA — изучение холодного космоса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Радиоинтерферометр ALMA исследует холодные молекулярные облака и протозвёзды, раскрывая процессы формирования звёзд и планет, невидимые в оптическом диапазоне.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обсерватории и их вклад в исследования звёзд
</a:t>
            </a:r>
            <a:endParaRPr lang="en-US" sz="26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звёзд достигает максимума в центральном ядре и постепенно уменьшается по направлению к периферии галактики.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доминирование зрелых звёзд в диске Млечного Пути и большое количество старых звёзд в гало, отражая историю формирования галактики.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Gaia, 2020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звёзд в Млечном Пути: плотность и возрастные популяции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состоянию на 2024 год обнаружено свыше 5500 экзопланет, среди них около 200 потенциально пригодных для жизни. Методы обнаружения включают транзитный метод и измерение лучевых скоростей звёзд.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Экзопланеты и планетные системы вокруг других звёзд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Спектроскопический анализ атмосфер экзопланет позволяет выявлять присутствие воды, метана и кислорода, что важно для оценки их обитаемости и условий для развития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миллиарда световых лет
</a:t>
            </a:r>
            <a:pPr algn="ctr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 переменных звёзд позволяют измерять расстояния до глубоких космических объектов с высокой точностью
</a:t>
            </a:r>
            <a:endParaRPr lang="en-US" sz="3184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звёзды, такие как цефеиды, служат космическими «стандартными свечами», применяемыми для определения расстояний на больших масштабах космоса.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исследования 2023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Пульсары — быстро вращающиеся нейтронные звёзды, испускающие радиоволны с периодичностью от миллисекунд до секунд, служащие как точные космические маяки.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Экзотические объекты: пульсары, нейтронные звезды, чёрные дыры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дыры имеют горизонты событий, за которыми гравитация так сильна, что даже свет не может уйти. Их масса варьируется от нескольких до миллиардов солнечных масс.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Нейтронные звёзды обладают экстремальной плотностью, превышающей плотность атомных ядер, что делает их уникальными лабораториями для изучения материи в необычных состояниях.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гравитационных волн, вызванных слияниями чёрных дыр, подтвердило предсказания общей теории относительности и открыло новую область астрофизики.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Спектроскопия: ключевой метод анализа звёзд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гелия в атмосфере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1868 году с помощью спектроскопии астрономы впервые обнаружили гелий в солнечном спектре, открыв новым элемент в космосе и доказав возможности изучения состава звёзд извне.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химического состава звёзд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Спектры позволяют выявлять присутствие водорода, кальция, железа и других элементов в атмосферах звёзд. Благодаря спектроскопии учёные анализируют процессы звездной эволюции и формирования химических элементов.
</a:t>
            </a:r>
            <a:endParaRPr lang="en-US" sz="12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CCD-датчиков для телескопов улучшила качество изображений, что нашло применение в медицинской визуализации, таких как томография и магнитно-резонансная визуализация.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астрофизики на технологии и современную науку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обработки и анализа больших данных из астрономии используются в спутниковой связи и системах GPS для точного позиционирования и синхронизации времени.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материи и космологии в астрофизике способствует развитию фундаментальных научных теорий и технологий вычислительной техники.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астрофизики и звездной астрономии для науки и будущих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дисциплины раскрывают тайны Вселенной и способствуют технологическому прогрессу. Их исследования направлены на понимание тёмной материи, поиск жизни на экзопланетах и создание инновационных инструментов будущего.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2026-05-07T23:36:48Z</dcterms:created>
  <dcterms:modified xsi:type="dcterms:W3CDTF">2026-05-07T23:36:48Z</dcterms:modified>
</cp:coreProperties>
</file>