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море связало Европу с новыми континентами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 мир в эпоху Великих географических открытий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Средневековья в Европе особенно ценили пряности, шелк, сахар и драгоценные металлы. Когда старые торговые пути стали сложнее, мореплаватели начали искать новые маршруты к богатым рынкам Азии и Африки.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европейцы искали новые морские пути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37422"/>
            <a:ext cx="249000" cy="221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23565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23565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46924"/>
            <a:ext cx="249000" cy="2213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и корабли эпохи открытий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Каравелла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Легкий и маневренный корабль помогал путешествовать далеко от берега. Он лучше справлялся с ветром и был удобен для долгих плаваний по неизвестным морям.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прибор показывал направление и помогал держать курс даже в открытом океане. Благодаря ему моряки меньше зависели от берега и знакомых ориентиров.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Астролябия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звезд и этого прибора мореплаватели могли определять свое положение. Это делало дальние путешествия точнее и безопаснее, особенно в открытом море.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 опыт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точные карты и знания о ветрах постепенно накапливались после каждого плавания. Они помогали европейцам увереннее уходить в океан и открывать новые земли.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державы, которые участвовали в открытиях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Португалия и Испания первыми развернули большие морские экспедиции, а позже к ним присоединились другие державы Западной Европы.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лидировали Португалия и Испания, затем морская активность распространилась на Англию, Францию и Нидерланды.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материалам школьного курса истории; без точных количественных данных
</a:t>
            </a:r>
            <a:endParaRPr lang="en-US" sz="6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Христофор Колумб и открытие Америки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39525" y="1652450"/>
            <a:ext cx="3237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пути в Азию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1492 году Колумб отплыл из Испании, надеясь добраться до Азии западным путем. Его экспедиция искала короткий морской маршрут к богатым восточным рынкам.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839550" y="2787611"/>
            <a:ext cx="3237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берегов Индии корабли достигли островов Карибского моря. Для европейцев это стало неожиданностью и показало, что за Атлантикой находится неизвестный материк.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839538" y="3922783"/>
            <a:ext cx="3237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контактов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Колумба открыло новую эпоху постоянных связей между Европой и Америкой. С этого момента обмен людьми, товарами и знаниями стал стремительно расширяться.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7894"/>
            <a:ext cx="9144000" cy="22145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985999" y="1681337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Обход Африки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1498 году Васко да Гама обогнул Африку и вышел к Индии. Этот путь доказал, что океан может соединять Европу с азиатскими рынками без сухопутных посредников.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834574" y="2432550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Специи напрямую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Португальцы получили доступ к торговле пряностями, которые в Европе ценили особенно высоко. Теперь прибыль от этого обмена чаще доставалась не посредникам, а морским державам.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949149" y="100727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пункты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удержать новый маршрут, Португалия начала создавать опорные пункты на африканском и азиатском побережьях. Они помогали защищать корабли, пополнять запасы и контролировать торговлю.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Васко да Гамы к берегам Индии
</a:t>
            </a:r>
            <a:endParaRPr lang="en-US" sz="22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поисков маршрутов к мировой торговле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спрос на дорогие товары привел к расширению морских путей Европы.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Завоевание Америки и роль конкистадоров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38975" y="1651475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Испанское завоевание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 веке испанские отряды захватили государства ацтеков и инков. Эти походы изменили политическую карту Америки и привели к созданию колониальных владений Испании.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724630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завоевателей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Конкистадоры использовали огнестрельное оружие, лошадей и поддержку союзников среди местных народов. Такое сочетание сил помогало им побеждать более многочисленные армии.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610292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болезни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Оспа, корь и другие болезни, занесенные из Европы, распространялись очень быстро. Для многих жителей Америки они оказались страшнее самого оружия и вызвали огромные потери.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495966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порядки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месте покоренных государств устанавливались испанские правила управления, трудовой повинности и христианизации. Так начиналась длительная колониальная эпоха в Америке.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388302"/>
            <a:ext cx="4014300" cy="9091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открытия и экспедиции эпохи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три ключевых плавания, которые изменили представления европейцев о мире и расширили известные морские пути.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плавание открыло новый маршрут или подтвердило связь океанов, а вместе они сделали карту мира значительно точнее.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эпохи Великих географических открытий
</a:t>
            </a:r>
            <a:endParaRPr lang="en-US" sz="69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747" y="723075"/>
            <a:ext cx="4217606" cy="4420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56787" y="988525"/>
            <a:ext cx="4209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экспедиции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1519 году флотилия отправилась в путь, чтобы найти западный маршрут к островам пряностей. Плавание сразу стало очень трудным и потребовало большой выносливости экипажа.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1015719" y="2416300"/>
            <a:ext cx="4209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Гибель Магеллана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Фернан Магеллан погиб на Филиппинах, не завершив путешествие. Однако его экспедиция уже доказала, что можно пройти океанами вокруг Земли.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00106" y="3824907"/>
            <a:ext cx="4209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довел до конца Хуан Себастьян Элькано. Возвращение в Испанию в 1522 году стало важным доказательством огромных размеров Земли и связи океанов.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кругосветное плавание Магеллана
</a:t>
            </a:r>
            <a:endParaRPr lang="en-US" sz="22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Европа получала из новых земель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товары усилили морскую торговлю и сделали особенно богатыми порты Атлантики и Средиземноморья.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выгоду давали дорогие и редкие товары: они приносили высокую прибыль и ускоряли рост международной торговли.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 «Великие географические открытия»
</a:t>
            </a:r>
            <a:endParaRPr lang="en-US" sz="69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Колумбов обмен: товары, растения и болезни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1492 год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плавания Колумба начались постоянные контакты между Европой и Америкой. В Атлантике открылся новый путь обмена людьми, товарами и знаниями.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399695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растения в Европе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Америки в Европу постепенно пришли картофель, кукуруза, томаты и какао. Эти культуры со временем сильно изменили питание людей.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19366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 товары в Америке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Новый Свет европейцы привезли лошадей, пшеницу, сахарный тростник и огнестрельное оружие. Это повлияло на хозяйство и образ жизни местного населения.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839048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и потери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европейцами в Америку попали оспа, корь и другие болезни. Для коренных народов они стали одной из главных причин больших человеческих потерь.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Трансатлантическая работорговля стала одной из самых трагических страниц эпохи: она строилась на насилии, лишении свободы и огромных человеческих потерях.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4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миллионов
</a:t>
            </a:r>
            <a:endParaRPr lang="en-US" sz="6441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африканцев были насильно вывезены через Атлантику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Trans-Atlantic Slave Trade Database; обобщённая оценка для школьного курса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40886"/>
            <a:ext cx="249000" cy="221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3276" y="3136966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53135" y="1036537"/>
            <a:ext cx="249000" cy="2213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53126" y="3856531"/>
            <a:ext cx="249000" cy="2213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53126" y="2457725"/>
            <a:ext cx="249000" cy="199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торговля изменила города Европы
</a:t>
            </a:r>
            <a:endParaRPr lang="en-US" sz="2012" dirty="0"/>
          </a:p>
        </p:txBody>
      </p:sp>
      <p:sp>
        <p:nvSpPr>
          <p:cNvPr id="1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Лиссабон и Севилья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города стали важными воротами морской торговли. Через их гавани проходили специи, серебро и сахар, а вместе с ними — новости о дальних странах и новые способы ведения дел.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14627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Антверпен и Амстердам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сосредоточились склады, купеческие дома и обмен товарами из разных регионов. Рост оборотов сделал эти города крупными центрами европейской торговли и финансов.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5692573" y="97716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 и кредиты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Купцам требовались займы для дальних плаваний и дорогих грузов. Поэтому быстрее развивались банки, кредитование и расчёты, которые помогали финансировать большие торговые операции.
</a:t>
            </a:r>
            <a:endParaRPr lang="en-US" sz="1099" dirty="0"/>
          </a:p>
        </p:txBody>
      </p:sp>
      <p:sp>
        <p:nvSpPr>
          <p:cNvPr id="19" name="Text 5"/>
          <p:cNvSpPr txBox="1"/>
          <p:nvPr/>
        </p:nvSpPr>
        <p:spPr>
          <a:xfrm>
            <a:off x="5692563" y="3797162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компании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дальних маршрутов создавались крупные компании с общим капиталом и распределением рисков. Они могли снаряжать больше кораблей и контролировать торговлю на больших расстояниях.
</a:t>
            </a:r>
            <a:endParaRPr lang="en-US" sz="1068" dirty="0"/>
          </a:p>
        </p:txBody>
      </p:sp>
      <p:sp>
        <p:nvSpPr>
          <p:cNvPr id="20" name="Text 6"/>
          <p:cNvSpPr txBox="1"/>
          <p:nvPr/>
        </p:nvSpPr>
        <p:spPr>
          <a:xfrm>
            <a:off x="5692563" y="2387289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Биржи и страхование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торговля требовала правил, договоров и защиты от потерь. Так укреплялись биржи, страхование и новые формы делового сотрудничества между купцами.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последствия Великих географических открытий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затронули не только экономику, но и жизнь людей, границы государств, питание и численность населения на разных континентах.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принесли Европе богатство и новые знания, но для других регионов часто означали насилие, зависимость и тяжёлые потери.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 «Великие географические открытия»
</a:t>
            </a:r>
            <a:endParaRPr lang="en-US" sz="69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7894"/>
            <a:ext cx="9144000" cy="22145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изменились представления людей о мире
</a:t>
            </a:r>
            <a:endParaRPr lang="en-US" sz="2212" dirty="0"/>
          </a:p>
        </p:txBody>
      </p:sp>
      <p:sp>
        <p:nvSpPr>
          <p:cNvPr id="13" name="Text 2"/>
          <p:cNvSpPr txBox="1"/>
          <p:nvPr/>
        </p:nvSpPr>
        <p:spPr>
          <a:xfrm>
            <a:off x="277809" y="166675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стали шире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Европейцы убедились, что известный им мир гораздо больше, чем казалось раньше. На картах появились новые материки, океаны и морские пути, соединяющие разные части света.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126384" y="2417968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глобусы и атласы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Моряки и учёные сравнивали сведения из путешествий и создавали более точные карты. Глобусы и атласы помогали представлять Землю как целое, а не как набор отдельных земель.
</a:t>
            </a:r>
            <a:endParaRPr lang="en-US" sz="1082" dirty="0"/>
          </a:p>
        </p:txBody>
      </p:sp>
      <p:sp>
        <p:nvSpPr>
          <p:cNvPr id="15" name="Text 4"/>
          <p:cNvSpPr txBox="1"/>
          <p:nvPr/>
        </p:nvSpPr>
        <p:spPr>
          <a:xfrm>
            <a:off x="6654138" y="241572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накапливались быстрее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плавание приносило новые наблюдения о берегах, ветрах и течениях. Благодаря этому мореплавание становилось безопаснее, а представления о Земле — точнее.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244325" y="99269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стал взаимосвязанным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Товары, растения, люди и болезни начали быстро переходить из одного региона в другой. Континенты всё сильнее влияли друг на друга через торговлю и морские маршруты.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европейская экспансия повлияла на коренные народы Америки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причин и последствий контактов Европы и Америки в XVI веке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как окно в неизвестное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морских картах появились новые берега, острова и линии маршрутов. Для современников это было не просто изображение, а доказательство того, что привычный мир стал намного шире. Карта вызывала интерес и побуждала к новым путешествиям.
</a:t>
            </a:r>
            <a:endParaRPr lang="en-US" sz="982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Корабли, готовые к дальним рейсам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часто изображали каравеллы, высокие мачты и паруса, наполненные ветром. Такие рисунки показывали, как люди осваивали океан и учились уходить всё дальше от берега, полагаясь на опыт и приборы.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 люди далёких стран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книгах и гравюрах появлялись редкие растения, животные и образы жителей новых земель. Эти изображения знакомили европейцев с Америкой, Азией и Африкой, но нередко передавали увиденное через призму удивления и стереотипов.
</a:t>
            </a:r>
            <a:endParaRPr lang="en-US" sz="1012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изображения помогали людям узнавать о новых землях
</a:t>
            </a:r>
            <a:endParaRPr lang="en-US" sz="20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719" y="950175"/>
            <a:ext cx="8322563" cy="2349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эпохи Великих географических открытий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самые важные даты, которые помогают увидеть, как быстро европейцы расширяли свои морские маршруты и знания о мире.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истории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несколько десятилетий европейцы открыли новые морские пути, связали океаны и резко расширили представления о Земле.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Эпоха, которая соединила континенты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географические открытия сделали Землю более известной, но и более противоречивой: вместе с новыми товарами и знаниями пришли колонии, насилие и болезни, изменившие судьбы миллионов.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2026-06-02T06:45:00Z</dcterms:created>
  <dcterms:modified xsi:type="dcterms:W3CDTF">2026-06-02T06:45:00Z</dcterms:modified>
</cp:coreProperties>
</file>