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уравнения: что это такое и зачем они нужны
</a:t>
            </a:r>
            <a:endParaRPr lang="en-US" sz="3305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дробями, которые учат думать точно и проверять ответ.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эта тема в 8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продолжают изучение обычных уравнений и алгебраических дробей. Здесь особенно важны аккуратность, работа со знаменателями и умение превращать дробное уравнение в более простое без потери смысла записи.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рационального уравнения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Рациональным называют уравнение, в котором переменная находится в знаменателе или входит в дробь. Такая запись требует осторожности, потому что не все значения переменной можно подставлять без проверки.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одной дробью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вида x/(x-2)=3 — рациональное уравнение, потому что переменная стоит в знаменателе. Здесь сначала нужно выяснить, какие значения делают знаменатель равным нулю, и сразу исключить их.
</a:t>
            </a:r>
            <a:endParaRPr lang="en-US" sz="1272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несколькими дробями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1/x + 2/(x+1)=5 переменная входит сразу в несколько знаменателей. Это делает решение длиннее, но порядок действий остаётся тем же: сначала ограничения, затем преобразования.
</a:t>
            </a:r>
            <a:endParaRPr lang="en-US" sz="1223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от 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целых уравнениях можно подставлять почти любые значения, а в рациональных появляются запрещённые числа. Именно поэтому одна и та же техника решения здесь уже не подходит без дополнительных проверок.
</a:t>
            </a:r>
            <a:endParaRPr lang="en-US" sz="1272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обращается в ноль, выражение не имеет смысла. Поэтому такие значения нужно исключать ещё до решения, иначе можно получить неправильный или лишний ответ.
</a:t>
            </a:r>
            <a:endParaRPr lang="en-US" sz="13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помогают читать запись, находить ограничения и не допускать ошибок при решении.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элементы связаны с проверкой смысла записи. Особенно важно помнить: найденное решение нельзя принимать без сверки с исходным уравнением.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«Рациональные уравнения», курс алгебры 8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рационального уравнения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знаменатель так важен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запрещён
</a:t>
            </a:r>
            <a:pPr algn="ctr" indent="0" marL="0">
              <a:lnSpc>
                <a:spcPct val="115000"/>
              </a:lnSpc>
              <a:buNone/>
            </a:pPr>
            <a:r>
              <a:rPr lang="en-US" sz="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отвечает за возможность деления. Если он равен нулю, дробь не существует, поэтому такое значение переменной сразу исключают ещё до преобразований.
</a:t>
            </a:r>
            <a:endParaRPr lang="en-US" sz="939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свободнее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может принимать разные значения, не нарушая смысл дроби. Именно поэтому внимание в первую очередь сосредоточено на нижней части записи, а не на верхней.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x/(x-2)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дроби x/(x-2) число 2 делает знаменатель равным нулю. Значит, x=2 нельзя использовать ни в одной части решения, даже если оно выглядит удобным.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ОДЗ
</a:t>
            </a:r>
            <a:pPr algn="ctr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нулевого знаменателя напрямую связано с областью допустимых значений. Сначала находят все запрещённые числа, а уже потом решают уравнение и проверяют ответ.
</a:t>
            </a:r>
            <a:endParaRPr lang="en-US" sz="9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рациональные уравнения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сохранить ограничения и получить верный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ОДЗ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показывает, при каких значениях переменной уравнение имеет смысл. Если число делает хотя бы один знаменатель равным нулю, оно сразу исключается из рассмотрения.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каждый знаменатель отдельно и находят запрещённые значения. Даже если знаменателей несколько, каждое ограничение записывают точно, без пропусков и догадок.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защищает от ошибок, которые часто появляются после преобразований. Оно помогает не потерять важное ограничение и не записать в ответ число, которое не подходит.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не в вычислениях, а в нарушении порядка действий. Особенно опасно сразу переходить к ответу, не проверив исходную запись.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пропуском проверки и забытым ОДЗ. Именно эти шаги сильнее всего влияют на правильность ответа.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разбор типичных ошибок при решении рациональных уравнений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рациональных уравнений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решения уравнения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рассматриваем знаменатель x-1. Он не должен равняться нулю, значит, x≠1. Это первое обязательное ограничение перед любыми преобразованиями.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Убираем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обе части уравнения на x-1. Дробь исчезает, и получается более привычная запись: x=2(x-1).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 и переносим неизвестные в одну сторону. После упрощения получаем x=2 — возможный ответ, который нужно проверить.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2 в исходное уравнение. Знаменатель не обращается в ноль, равенство выполняется, значит, x=2 — верное решение.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несколькими дробями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несколько знаменателей, для каждого находят запрещённые значения отдельно. Например, в 1/x+1/(x+2)=3 нельзя брать x=0 и x=-2.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общий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убрать все дроби сразу, выбирают общий знаменатель. В примере удобнее всего взять x(x+2), потому что он содержит оба знаменателя.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на общий знаменатель дроби исчезают, и уравнение становится обычным. Это помогает работать с более простой записью и меньше ошибаться в вычислениях.
</a:t>
            </a:r>
            <a:endParaRPr lang="en-US" sz="1286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подходит для большинства задач с рациональными выражениями. Он делает решение короче, но требует внимательности к скобкам, знакам и уже найденным ограничениям.
</a:t>
            </a:r>
            <a:endParaRPr lang="en-US" sz="12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22666"/>
            <a:ext cx="4333200" cy="16440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приёма помогают убрать дроби, но применяются по-разному. Важно выбрать способ, который сохраняет точность вычислений и не скрывает ограничения переменной.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путь для 8 класса: сначала определить ОДЗ, затем убрать дроби общим знаменателем и только после этого решать уравнение.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решения рациональных уравнений из школьного курса алгебры 8 класса.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преобразования уравнений с дробями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корней после решения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корень может выглядеть верным, но это ещё не доказательство. Полученное число нужно обязательно подставить в исходное уравнение, а не только в упрощённую запись.
</a:t>
            </a:r>
            <a:endParaRPr lang="en-US" sz="119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умножении на знаменатель появляются значения, которых в исходном уравнении быть не могло. Такие ответы называют лишними корнями и обязательно исключают при проверке.
</a:t>
            </a:r>
            <a:endParaRPr lang="en-US" sz="119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не обращает знаменатель в ноль и делает равенство верным, его записывают в ответ. Именно проверка защищает от ошибки, даже когда вычисления выполнены правильно.
</a:t>
            </a:r>
            <a:endParaRPr lang="en-US" sz="11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сюжетах дроби возникают естественно: время, производительность и скорость часто выражаются через деление. Поэтому рациональные уравнения удобно использовать для перевода текста задачи на язык алгебры.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типы задач опираются на одни и те же формулы, поэтому умение работать с дробями напрямую помогает находить неизвестные величины.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типовых текстовых задач по алгебре 8 класса; схема распределения носит иллюстративный характер.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в текстовых 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843" y="2183062"/>
            <a:ext cx="2572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задач на движение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расстояние и скорость, время находят по формуле t=s/v. Из-за деления в записи появляется дробь, поэтому такие задачи естественно приводят к рациональным уравнениям.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 друг другу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навстречу расстояния складываются, а неизвестное время одинаково для обоих участников. Это позволяет составить одно уравнение, в котором удобно использовать общий знаменатель.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направлении
</a:t>
            </a:r>
            <a:pPr algn="ctr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участники движутся в одну сторону, важны разность скоростей и изменение расстояния между ними. Здесь особенно важно аккуратно записывать величины и не терять смысл каждого обозначения.
</a:t>
            </a:r>
            <a:endParaRPr lang="en-US" sz="1252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показывают, как алгебра помогает считать реальные ситуации: поездки, прогулки, гонки и встречные движения. В них переменные связаны с понятными жизненными величинами.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не появился ли лишний корень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после преобразования рационального уравнения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восьмиклассников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записывают ОДЗ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начинают решение сразу, не выяснив, какие значения переменной запрещены. Из-за этого в ответ попадают числа, которые делают знаменатель равным нулю и полностью ломают решение.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317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общем знаменателе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выбранный общий знаменатель приводит к лишним вычислениям и неправильному избавлению от дробей. Особенно часто ошибка появляется, когда в знаменателях есть скобки и несколько множителей.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3806346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и переносе слагаемых легко забыть минус или изменить знак дроби. В уравнениях с несколькими дробями такая неточность быстро меняет весь результат.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2951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правильные на вид корни нужно обязательно подставить в исходное уравнение. Без проверки невозможно заметить лишний корень, появившийся после преобразований.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25269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решать, а потом думать об ограничениях, ошибок становится больше. Строгая последовательность — ОДЗ, преобразование, решение и проверка — заметно повышает точность.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растёт не только из-за числа дробей, но и из-за аккуратности вычислений. Чем больше знаменателей и скобок, тем важнее контроль каждого промежуточного шага.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запись может быть трудной, если в ней много ограничений и знаков. Поэтому внимание к ОДЗ и проверке остаётся важнее длины самого уравнения.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усложнения заданий по теме «Рациональные уравнения» в курсе алгебры 8 класса; данные условные.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усложняются рациональные уравнения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 потерять ограничения и быстрее получить правильный ответ.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соблюдать порядок шагов, решение становится короче, а вероятность ошибки заметно снижается.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преобразования и проверки рациональных уравнений из курса алгебры 8 класса.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решению рациональных уравнений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01" y="2679175"/>
            <a:ext cx="3044955" cy="2464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в жизни и технике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 школы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время поездки, скорость и расстояние связываются формулой t=s/v. Если один из параметров неизвестен, задача легко превращается в рациональное уравнение. Так алгебра помогает планировать путь без лишних догадок.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работы за смену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производительность часто считают, какую часть дела выполняет один человек за час. Если работают двое или трое, их вклад складывается, а неизвестная величина нередко записывается дробью. Именно поэтому здесь особенно полезны рациональные уравнения.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Наполнение ёмкости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заполнении бака или резервуара важны скорость поступления и время работы каждого устройства. Если часть процесса происходит быстрее или медленнее, расчёт снова приводит к дробям. Такие примеры показывают, что формулы описывают реальные технические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рациональных уравнениях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учат работать с дробями, видеть ограничения переменной и проверять каждый ответ. Этот навык помогает решать не только примеры, но и практические задачи из 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2026-05-29T23:58:56Z</dcterms:created>
  <dcterms:modified xsi:type="dcterms:W3CDTF">2026-05-29T23:58:56Z</dcterms:modified>
</cp:coreProperties>
</file>