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— общие свойства и значение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группа животных с внутренним скелетом и сложным строением.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появились более 520 миллионов лет назад. Сегодня насчитывается свыше 65 000 их видов, что помогает изучать эволюцию позвоночных.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численность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это упругий стержень, поддерживающий тело животного на ранних стадиях развития. Она служит основой для формирования позвоночника у взрослого организма.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хорда?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хордовых хорда у взрослого заменяется позвоночником, обеспечивая прочную опору. Исключение составляют некоторые бесчерепные, где хорда сохраняется всю жизнь.
</a:t>
            </a:r>
            <a:endParaRPr lang="en-US" sz="999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хорды у разных животных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— основа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Спинная нервная трубка находится над хордой и защищена внутренним скелетом, что обеспечивает её целостность и сохранность.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высокоразвитая нервная система выделяет хордовых на фоне многих других животных, способствуя их адаптации и разнообразию.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позвоночных хордовых нервная трубка развита в головной и спинной мозг, обеспечивая сложные координацию и управление организмом.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нервной системы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ведут прикреплённый образ жизни, имеют простое строение и живут в основном в морских водах, развивая личиночные стадии с хордой.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морские и прикреплённые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обладают черепом и позвоночником, разнообразны по средам обитания, и составляют крупнейшую группу хордовых.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со сложным скелетом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животные, как ланцетники, сохраняют хорду на всю жизнь и обитают на морском дне, демонстрируя примитивные черты строения.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— простые и свободные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подтипов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668907"/>
            <a:ext cx="4356600" cy="2045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признаки и среды обитания трёх подтипов хордовых.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выделяются по наличию черепа, позвоночника и самой развитой нервной системе.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7 класса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подтипов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преимущественно прикреплены к субстрату в морях, обеспечивая неподвижность взрослых особей.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типичным представителям относятся асцидии, аппендикулярии и сальпы — морские животные различного поведения.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обладают хордой и нервной трубкой, необходимые для движения и развития, затем эти структуры у взрослых исчезают.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Оболочники — особенности образа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Бесчерепные представлены ланцетниками, у которых хорда сохраняется постоянно, поддерживая гибкое тело и позволяя совершать движения.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обитают на песчаном дне возле морских берегов и питаются, фильтруя воду от микрочастиц и микроводорослей.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бесчерепных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позвоночных хордовых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имеют скелет из костей или хрящей, обеспечивающий прочность тела и опору для мышц.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черепа защищает головной мозг и органы чувств, способствуя развитию сложного поведения.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конечности позволяют совершать разнообразные движения, расширяя экологические возможности.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обеспечивает координацию, обучение и адаптацию к сложным условиям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составляют более половины всех видов позвоночных, демонстрируя огромную адаптивную успешность.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рыб связано с их давним эволюционным происхождением и разнообразием водных среды обитания.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таксономический реестр,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позвоночных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при помощи жабр и имеют обтекаемое тело с плавниками, покрытым чешуёй для защиты. Эти особенности обеспечивают их приспособленность к жизни в воде.
</a:t>
            </a:r>
            <a:endParaRPr lang="en-US" sz="1159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рыб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две главные группы: хрящевые рыбы, включая акул и скатов, и костные рыбы, к которым относятся карпы, окуни и лососи. Рыбы — самые древние позвоночные на планете.
</a:t>
            </a:r>
            <a:endParaRPr lang="en-US" sz="1199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классификация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– водные представители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 проходят сложный метаморфоз, сменяя водную личиночную форму на взрослую наземную. Это позволяет им эффективно использовать две среды обитания.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проводит начало жизни в воде, а взрослую стадию — на суше, демонстрируя уникальные физиологические возможности.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тонкая и влажная, через неё происходит газообмен — важная адаптация для дыхания как в воде, так и на суше.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черты и адаптации к жизни на суше и в воде
</a:t>
            </a:r>
            <a:endParaRPr lang="en-US" sz="247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82905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покрыты сухой чешуйчатой кожей, которая снижает потерю влаги и помогает выживать в сухих условиях. Этот защитный слой играет ключевую роль в адаптации к наземной жизни.
</a:t>
            </a:r>
            <a:endParaRPr lang="en-US" sz="1023" dirty="0"/>
          </a:p>
        </p:txBody>
      </p:sp>
      <p:sp>
        <p:nvSpPr>
          <p:cNvPr id="9" name="Text 1"/>
          <p:cNvSpPr txBox="1"/>
          <p:nvPr/>
        </p:nvSpPr>
        <p:spPr>
          <a:xfrm>
            <a:off x="2082905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чешуя и покровы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46529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змей и ящериц до крокодилов и черепах — рептилии демонстрируют разнообразие образов жизни и поведенческих стратегий. Их холоднокровность влияет на активность и распределение в природе.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4846529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поведения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— покорители суши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покрывают тело птиц, обеспечивая терморегуляцию и облегчая полёт благодаря аэродинамическим свойствам.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зубов у птиц клюв, его форма зависит от пищи и образа жизни, что отражает адаптивное разнообразие.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полый скелет снижает вес тела, а мощные грудные мышцы обеспечивают эффективное движение крыльев во время полёта.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зрительный аппарат и разнообразие приспособлений позволяют птицам поражать разные среды и климатические условия.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особенности строения и полёта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— самые крупные животные на планете, достигающие длины более 30 метров. Они прекрасно адаптированы к жизни в воде, используя развитое эхолокационное восприятие.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 океанов — кит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способны к активному полёту благодаря кожистой перепонке между пальцами. Они пользуются эхолокацией для ориентации и поиска пищи в темноте.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Единственные летающие млекопитающие — летучие мыши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Ежи имеют колючее покрытие и ведут ночной образ жизни. Они питаются насекомыми и мелкими беспозвоночными, играя важную роль в экосистемах.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ночной охотник — еж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разнообразие и выдающиеся признаки
</a:t>
            </a:r>
            <a:endParaRPr lang="en-US" sz="24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хордовых размножаются половым путём, обеспечивая генетическое разнообразие и адаптацию к окружающей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характеризуются внутренним оплодотворением и развитием эмбриона внутри матери, что обеспечивает более высокий уровень защиты потомства.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амфибий часто встречается наружное оплодотворение с откладыванием яиц в воду, тогда как рептилии и птицы откладывают яйца на сушу.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хордовых: разные подходы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метаморфозы лягушки и прямого развития птиц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типичного позвоночного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принадлежит к типу Хордовые, обладая сложным строением и развитой нервной системой, что позволяет изменять окружающий мир.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хордовых находятся под угрозой из-за человеческой деятельности, что требует охраны и бережного отношения к природе.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играют ключевую роль в экосистемах, обеспечивая устойчивость пищевых цепей и биологическое разнообразие.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и человек: значение для природы и общества
</a:t>
            </a:r>
            <a:endParaRPr lang="en-US" sz="24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кит — крупнейшее животное на Земле, достигающее длины до 30 метров и массы свыше 150 тонн, символизируя могучесть морской природы.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быстрая птица — сапсан, способна развивать скорость до 350 км/ч в пикировании, что делает её непревзойденным охотником в полёте.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хордовых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Хордовые — основа биологического разнообразия и эволюции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Хордовые объединяет представителей с высокой сложностью строения, играющих важную роль в природе и человеке, обеспечивая развитие экосистем и изучение биологических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2026-05-09T11:10:10Z</dcterms:created>
  <dcterms:modified xsi:type="dcterms:W3CDTF">2026-05-09T11:10:10Z</dcterms:modified>
</cp:coreProperties>
</file>