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ь и ъ: помощники в чтении и письме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ь и ъ и писать слова без 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ь и ъ так важны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стоят между согласной и е, ё, ю, я и помогают услышать два звука вместо одного. Если перепутать знак, слово может читаться неправильно и даже менять смысл.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разделительные знаки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ь и ъ не обозначают звук, но подсказывают, как читать слово. Они помогают согласной и гласной не сливаться в один непонятный комочек.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 стоит на своём месте, слово звучит чётко и ясно. Тогда легче понять, где начинается новый звук и как правильно записать слово в тетради.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этих букв слова вроде семья, вьюга, подъём и съезд читались бы совсем иначе. Именно поэтому маленькие знаки работают как очень важные помощники.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ь внутри слова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пишется 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ь пишется внутри слова после согласной перед е, ё, ю, я. Он встречается в словах семья, друзья, листья, крылья. Здесь знак не украшение, а точный помощник.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помогает чтению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ь как будто слегка раздвигает звуки, чтобы их было легче услышать. Поэтому слова читаются мягко, отчётливо и без путаницы — почти как маленькая музыкальная пауза.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ъ после приставки
</a:t>
            </a:r>
            <a:endParaRPr lang="en-US" sz="3477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ъ пишется после приставки, если она оканчивается на согласную, а дальше идут е, ё, ю, я. Так пишутся слова подъезд и объявление.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показывает, что приставка и корень не сливаются. Благодаря ъ слово читается правильно, а при письме легче увидеть его строение.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съёмка, разъезд и объём ъ стоит именно на границе между частями слова. Он словно говорит: «Здесь нужна маленькая остановка!»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ь или ъ в слове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место знака в слове, затем проверяем приставку и следующую букву.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955" y="2255425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разделительным ь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семья и друзья ь стоит внутри слова. Он разделяет согласную и следующую букву, поэтому чтение получается ясным и удобным.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слова с мягким звучанием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платье, бельё и крылья звучат мягко и аккуратно. Разделительный ь помогает услышать нужные звуки и не потерять их при чтении.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соловьи и ручьи ь делает произношение чётким. Сразу понятно, где заканчивается одна часть звучания и начинается другая.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упражнениях для 2–3 класса. Они помогают тренировать внимательность и запоминать правило без скуки.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разделительным ъ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подъём, объявление, съезд и разъём ъ стоит после приставки. Он показывает границу между приставкой и корнем, чтобы слово читалось правильно и чётко.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запоминать по частям: сначала приставка, потом разделительный знак, а затем корень. Так в голове всё раскладывается по полочкам, как аккуратные кубики.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где одна буква меняет чтение
</a:t>
            </a:r>
            <a:endParaRPr lang="en-US" sz="3326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семья и семя похожи, но читаются по-разному. В первом слове есть разделительный ь, а во втором его нет, поэтому меняется звучание.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сел — съел одна буква полностью меняет слово. ъ помогает услышать [й], и вместо короткого слова получается совсем другое действие.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подъезд и подъезд показывает, что знак нельзя ставить случайно. Именно ъ делает слово правильным, а без него чтение сбивается.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выбрана неверно, слово может стать трудным для чтения или просто ошибочным. Поэтому полезно смотреть не только на буквы, но и на их место в слове.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писать знак наугад
</a:t>
            </a:r>
            <a:endParaRPr lang="en-US" sz="3347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ь и ъ пишутся по правилу, а не «как покажется». Сначала нужно увидеть, где стоит знак, а потом проверить буквы рядом с ним.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е, ё, ю, я стоит приставка на согласную, пишется ъ. Если приставки нет и знак находится внутри слова, нужен 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семья и подъезд ошибка сразу заметна. Один неверный знак — и слово читается уже не так, как нужно.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после ь и ъ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разделительных ь и ъ буквы е, ё, ю, я читаются не просто как гласные: к ним добавляется звук [й], и слово звучит отчётливо и ясно.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словах вьюга, подъезд, съёмка, семья слышится нужное сочетание звуков. Один маленький знак меняет чтение целого слова и помогает избежать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Приставки, после которых часто пишется ъ
</a:t>
            </a:r>
            <a:endParaRPr lang="en-US" sz="3173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е, ё, ю, я стоит приставка на согласную, между частями слова пишется ъ. Он не даёт приставке слиться с корнем и помогает прочитать слово правильно.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ъ встречается после приставок раз-, с-, из-, без-. В словах разъезд, съёмка, изъян, безъядерный знак стоит именно между приставкой и корнем.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это бывает в словах с приставками под-, об-, от-, над-. Например: подъезд, объём, отъезд, надъяркий. Сначала замечаем приставку, потом смотрим на следующую букву.
</a:t>
            </a:r>
            <a:endParaRPr lang="en-US" sz="1161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приставки идёт е, ё, ю, я, а сама приставка оканчивается на согласную, выбираем ъ. Это надёжный способ не перепутать его с мягким знаком.
</a:t>
            </a:r>
            <a:endParaRPr lang="en-US" sz="11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в словах с ь и ъ
</a:t>
            </a:r>
            <a:endParaRPr lang="en-US" sz="3514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 в словах семья, вьюга и листья, потому что не замечают, что ь стоит внутри слова и помогает разделить звуки перед е, ё, ю, 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ъ труднее всего в словах подъём, объявление и съёмка: здесь нужно увидеть приставку. Если её пропустить, легко поставить мягкий знак по привычке.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ищут приставку, а потом смотрят на следующую букву. Если перед е, ё, ю, я есть приставка на согласную — нужен ъ, иначе — 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как маленький разделитель
</a:t>
            </a:r>
            <a:pPr algn="ctr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ь ставит между звуками невидимую перегородку. Он помогает не слипаться согласной и букве е, ё, ю, я, поэтому слово читается спокойно и понятно. Так легче запомнить слова семья и платье.
</a:t>
            </a:r>
            <a:endParaRPr lang="en-US" sz="116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расправило крылья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крылья ь словно расправляет крылья сам, чтобы звуки не толкались друг друга. Благодаря ему слово звучит мягко, но отчётливо, а читать его проще даже начинающему ученику. Такой образ хорошо подходит и для воробьи.
</a:t>
            </a:r>
            <a:endParaRPr lang="en-US" sz="1128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шепчут по слогам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слове листья появляется ь, кажется, что он тихо подсказывает: «Читай по отдельности». Согласная не сливается с последующей буквой, и слово звучит чисто, как шорох осеннего листа.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для запоминания разделительного ь
</a:t>
            </a:r>
            <a:endParaRPr lang="en-US" sz="28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правило для разделительного ъ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ъ пишется после приставки, которая оканчивается на согласную. Он стоит перед е, ё, ю, я и показывает: части слова должны читаться раздельно.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подъезд, объявление, съезд и разъём легко увидеть приставку и корень. Если между ними есть место для знака, чаще всего нужен именно ъ, а не 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запомнить: ъ — знак после приставки. Он не «мягчит» слово, а помогает ему не слиться в один длинный комочек звуков.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внимательной тренировки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мягкий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слова обезьяна и вьётся. Здесь важно заметить, что ь стоит внутри слова и помогает увидеть, где звук должен разделиться.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твёрдый знак после приставки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 словам предъюбилейный, разъярённый и съел. В них полезно найти приставку и понять, почему между частями нужен ъ.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— выбор по правилу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сэкономить показывает, что знак зависит от строения слова, а не от догадки. Чем внимательнее читаем слово по частям, тем меньше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проверки слова с ь или ъ
</a:t>
            </a:r>
            <a:endParaRPr lang="en-US" sz="269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определить, какой разделительный знак нужен перед е, ё, ю, я.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буквы в жизни школьника
</a:t>
            </a:r>
            <a:endParaRPr lang="en-US" sz="298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 и тетрадях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эти знаки встречаются постоянно. В упражнениях, диктантах и словарных словах они помогают писать слова точно и не теряться в чтении.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в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рассказах, стихах, вывесках и объявлениях тоже много таких слов: подъезд, вьюга, друзья, листья. Они встречаются вокруг нас чаще, чем кажется, и всегда работают как маленькие помощники.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знак нужен внутри слова, другой — после приставки. Если помнить это простое деление, ошибки в словах с е, ё, ю, я становятся гораздо реже.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 о разделительных ь и ъ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разделительных знака помогают слову читаться без путаницы.
</a:t>
            </a:r>
            <a:endParaRPr lang="en-US" sz="22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секрет без ошибок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ь и ъ — это маленькие, но очень важные помощники. Смотри, где стоит знак, ищи приставку и обращай внимание на е, ё, ю, я — и письмо станет увереннее.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2026-05-22T01:32:55Z</dcterms:created>
  <dcterms:modified xsi:type="dcterms:W3CDTF">2026-05-22T01:32:55Z</dcterms:modified>
</cp:coreProperties>
</file>