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обзор: фразовые глаголы с give и их роль в английском языке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Фразовые глаголы с give — важные выражения в живом английском языке.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фразовые глаголы с give так важны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Фразовые глаголы с give часто встречаются в книгах, фильмах и повседневной речи подростков и учителей. Понимание их помогает говорить естественно и точно, упрощая изучение английского и делая его интереснее.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8213"/>
            <a:ext cx="5237100" cy="17900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2238" y="2182425"/>
            <a:ext cx="5237100" cy="179002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901287" y="4448800"/>
            <a:ext cx="47850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2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Частьцы, меняющие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4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2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Фразовые глаголы состоят из глагола give и частицы: away, back, out, up. Каждая частица кардинально меняет значение. Например, give away — отдавать бесплатно или раскрывать тайну, а give up — сдаваться.
</a:t>
            </a:r>
            <a:endParaRPr lang="en-US" sz="1442" dirty="0"/>
          </a:p>
        </p:txBody>
      </p:sp>
      <p:sp>
        <p:nvSpPr>
          <p:cNvPr id="10" name="Text 2"/>
          <p:cNvSpPr txBox="1"/>
          <p:nvPr/>
        </p:nvSpPr>
        <p:spPr>
          <a:xfrm>
            <a:off x="6548275" y="4448800"/>
            <a:ext cx="47850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3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дословный перевод — ключ к пониманию
</a:t>
            </a:r>
            <a:pPr algn="l" indent="0" marL="0">
              <a:lnSpc>
                <a:spcPct val="100000"/>
              </a:lnSpc>
              <a:buNone/>
            </a:pPr>
            <a:r>
              <a:rPr lang="en-US" sz="15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3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 переводить выражения слово в слово, а усваивать их смысл целиком. Так, give up не значит «поднимать», а означает «сдаваться» или «прекращать попытки».
</a:t>
            </a:r>
            <a:endParaRPr lang="en-US" sz="1513" dirty="0"/>
          </a:p>
        </p:txBody>
      </p:sp>
      <p:sp>
        <p:nvSpPr>
          <p:cNvPr id="11" name="Text 3"/>
          <p:cNvSpPr txBox="1"/>
          <p:nvPr/>
        </p:nvSpPr>
        <p:spPr>
          <a:xfrm>
            <a:off x="688000" y="1027375"/>
            <a:ext cx="108639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фразовых глаголов с give и примеры
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значения глагола give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give переводится как «давать» или «передавать» и используется в простых выражениях, например, give a present (дарить подарок).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составе фразовых глаголов значение give меняется, что расширяет возможности выражения мыслей.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базового значения помогает легче запоминать и применять сложные конструкции с частицами.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850" y="2091313"/>
            <a:ext cx="5112300" cy="27059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1125" y="2091413"/>
            <a:ext cx="5112300" cy="27059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50" y="1027375"/>
            <a:ext cx="107982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фразового глагола give away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829225" y="5030850"/>
            <a:ext cx="49641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5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Отдача и дарение безвозмездно
</a:t>
            </a:r>
            <a:pPr algn="l" indent="0" marL="0">
              <a:lnSpc>
                <a:spcPct val="100000"/>
              </a:lnSpc>
              <a:buNone/>
            </a:pPr>
            <a:r>
              <a:rPr lang="en-US" sz="1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Give away означает раздавать что-то бесплатно или дарить. Например, школа может give away бесплатные книги ученикам, поддерживая образовательные проекты и благотворительность.
</a:t>
            </a:r>
            <a:endParaRPr lang="en-US" sz="1305" dirty="0"/>
          </a:p>
        </p:txBody>
      </p:sp>
      <p:sp>
        <p:nvSpPr>
          <p:cNvPr id="10" name="Text 3"/>
          <p:cNvSpPr txBox="1"/>
          <p:nvPr/>
        </p:nvSpPr>
        <p:spPr>
          <a:xfrm>
            <a:off x="6420975" y="5030850"/>
            <a:ext cx="49641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5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Раскрытие секретов и тайн
</a:t>
            </a:r>
            <a:pPr algn="l" indent="0" marL="0">
              <a:lnSpc>
                <a:spcPct val="100000"/>
              </a:lnSpc>
              <a:buNone/>
            </a:pPr>
            <a:r>
              <a:rPr lang="en-US" sz="1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материального, give away используют в переносном смысле — раскрывать секреты или случайно выдавать информацию. Это помогает понять разговорный английский и идиоматические выражения.
</a:t>
            </a:r>
            <a:endParaRPr lang="en-US" sz="130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755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примеры использования give away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3359" y="2942039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 gave away her old toys to a children’s home — безвозмездно передала игрушки в детский дом.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28190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 gave away the answer during the quiz — случайно раскрыл ответ на викторине, выдав секрет.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ситуации показывают разные оттенки значения give away — от дарения до раскрытия информации.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6632" y="2689424"/>
            <a:ext cx="6228408" cy="189600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give away в разных ситуациях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контексты придают глаголу give away уникальные значения в речи.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глагола зависит от контекста: материальное дарение или раскрытие информации.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Cambridge Dictionary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8213"/>
            <a:ext cx="5237100" cy="17900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2238" y="2182425"/>
            <a:ext cx="5237100" cy="179002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901287" y="4448800"/>
            <a:ext cx="47850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предметов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Give back означает возвращать то, что было взято. Например, в школе ученики give back учебники и тетради после занятий, поддерживая порядок и ответственность.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6548275" y="4448800"/>
            <a:ext cx="47850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Возмещение и социальный вклад
</a:t>
            </a:r>
            <a:pPr algn="l" indent="0" marL="0">
              <a:lnSpc>
                <a:spcPct val="100000"/>
              </a:lnSpc>
              <a:buNone/>
            </a:pPr>
            <a:r>
              <a:rPr lang="en-US" sz="14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7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give back используют в переносном смысле — когда люди возвращают обществу через помощь и волонтёрство. Фраза give back to the community отражает этот важный смысл.
</a:t>
            </a:r>
            <a:endParaRPr lang="en-US" sz="1459" dirty="0"/>
          </a:p>
        </p:txBody>
      </p:sp>
      <p:sp>
        <p:nvSpPr>
          <p:cNvPr id="11" name="Text 3"/>
          <p:cNvSpPr txBox="1"/>
          <p:nvPr/>
        </p:nvSpPr>
        <p:spPr>
          <a:xfrm>
            <a:off x="688000" y="1027375"/>
            <a:ext cx="108639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и особенности фразового глагола give back
</a:t>
            </a:r>
            <a:endParaRPr lang="en-US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7887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Сценарии для использования give back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84882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will give back your pencil after class — буквальный возврат предмета после урока.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540560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Teens give back by helping in community projects — подростки участвуют в социальных инициативах, возвращая долг обществу.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Фразовый глагол охватывает как материальные вещи, так и нематериальный вклад.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850" y="2091313"/>
            <a:ext cx="5112300" cy="27059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1125" y="2091413"/>
            <a:ext cx="5112300" cy="27059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50" y="1027375"/>
            <a:ext cx="107982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Give out: значения и варианты употребления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829225" y="5030850"/>
            <a:ext cx="49641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5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Раздача и выдача предметов
</a:t>
            </a:r>
            <a:pPr algn="l" indent="0" marL="0">
              <a:lnSpc>
                <a:spcPct val="100000"/>
              </a:lnSpc>
              <a:buNone/>
            </a:pPr>
            <a:r>
              <a:rPr lang="en-US" sz="1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Give out часто используют, когда говорят о раздаче предметов группе людей. Например, учитель gave out раздаточные материалы на уроке, обеспечивая всех нуждающихся.
</a:t>
            </a:r>
            <a:endParaRPr lang="en-US" sz="1305" dirty="0"/>
          </a:p>
        </p:txBody>
      </p:sp>
      <p:sp>
        <p:nvSpPr>
          <p:cNvPr id="10" name="Text 3"/>
          <p:cNvSpPr txBox="1"/>
          <p:nvPr/>
        </p:nvSpPr>
        <p:spPr>
          <a:xfrm>
            <a:off x="6420975" y="5030850"/>
            <a:ext cx="49641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5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Заканчиватьcя и иссякать
</a:t>
            </a:r>
            <a:pPr algn="l" indent="0" marL="0">
              <a:lnSpc>
                <a:spcPct val="100000"/>
              </a:lnSpc>
              <a:buNone/>
            </a:pPr>
            <a:r>
              <a:rPr lang="en-US" sz="1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глагол describe ситуации, когда что-то заканчивается — энергия, ресурсы или техника. Фраза my energy gave out означает усталость или истощение сил.
</a:t>
            </a:r>
            <a:endParaRPr lang="en-US" sz="130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ключевых контекста для give out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Give out часто применяется для описания раздачи предметов группе людей, например, волонтёры, которые бесплатно распределяют еду.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втором значении give out означает прекращение действия или исчерпание ресурса: техника выходит из строя, силы заканчиваются.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понимать контекст использования, чтобы правильно перевести и употребить этот фразовый глагол в речи и на письме.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использования фразовых глаголов с give у школьников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give up — самый распространённый глагол среди учащихся, отражая актуальность темы сдачи и отказа от действий.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Частотность использования помогает понять, каким глаголам уделять больше внимания в изучении и практике школьникам.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Google Ngram, учебники English 7, 2010–2023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4020" y="2225041"/>
            <a:ext cx="3232353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17754" y="2939393"/>
            <a:ext cx="2900517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Give up означает прекращение попыток или действий. Например, «Never give up!» — призыв не сдаваться даже в сложных ситуациях.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424514" y="2939393"/>
            <a:ext cx="2900400" cy="24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глагол также обозначает отказ от привычек или активности, что делает его полезным в выражении изменения поведения или настроя.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Фразовый глагол give up: значения и примеры
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Реальные ситуации использования give up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 gave up playing football last year — он перестал заниматься футболом, отказался от прежнего хобби по собственному желанию.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2978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нескольких попыток они сдались — они прекратили попытки достичь цели, потеряли мотивацию и остановились.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81135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Порой give up используется при отказе от нездоровых привычек, например, бросить курить или пить.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923249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этот глагол употребляется для описания отказа в конфликте или споре, когда человек решает не продолжать дискуссию.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нужного фразового глагола с give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определить правильный глагол по ситуации использования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1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Выдать себя проявлениями эмоций
</a:t>
            </a:r>
            <a:pPr algn="l" indent="0" marL="0">
              <a:lnSpc>
                <a:spcPct val="100000"/>
              </a:lnSpc>
              <a:buNone/>
            </a:pPr>
            <a:r>
              <a:rPr lang="en-US" sz="14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«give yourself away» означает случайно раскрыть свои чувства, например, смущение, как в примере с покраснением человека при стеснении.
</a:t>
            </a:r>
            <a:endParaRPr lang="en-US" sz="1461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Традиция на свадьбах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3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английской и американской культуре отец «дает невесту» — сопровождает ее к алтарю, что выражается фразой «The father gives away the bride».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Идиома о сохранении тайн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«Don't give the game away!» предупреждает не раскрывать секрет или не выдать план заранее во избежание неприятностей.
</a:t>
            </a:r>
            <a:endParaRPr lang="en-US" sz="1530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и идиоматические выражения с give away
</a:t>
            </a:r>
            <a:endParaRPr lang="en-US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4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употреблении фразовых глаголов с give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724801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путают give away и give out, неправильно используя их в контексте раздачи и выдачи, что ведёт к смысловым ошибкам.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17754" y="4784338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значений give out — особенно использование его только в значении «заканчивается», без учёта контекста раздачи.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096001" y="2724801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Неуместное применение give up вместо give back при возврате предметов вызывает недоразумения и искажает смысл сообщения.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096001" y="4784338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возникают из-за некорректного понимания состава фразовых глаголов и неверного перевода частиц, требующих глубокого анализа.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392" y="2367705"/>
            <a:ext cx="3017230" cy="35513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09883" y="2939393"/>
            <a:ext cx="2900517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Give away подчеркивает безвозмездную передачу предметов или информации, часто указывая на дарение или раскрытие тайны.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816643" y="2939393"/>
            <a:ext cx="2900517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Give out акцентирует организацию выдачи или распределения чего-либо между большим количеством людей, чаще по очереди или конкретным спискам.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9534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анализ: give away vs. give out
</a:t>
            </a:r>
            <a:endParaRPr lang="en-US"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755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Стратегии запоминания и тренировки фразовых глаголов с give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3359" y="2942039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флеш-карточек с примерами и повторение помогает закрепить значение и употребление каждого фразового глагола.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28190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собственных предложений и ролевые игры активируют практические навыки и делают изучение более увлекательным.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Связывание выражений с личным опытом и ситуациями из жизни облегчает понимание и запоминание новых слов и фраз.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ключевые фразовые глаголы с give для успешной коммуникации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и умелое применение give away, give back, give out, give up расширяет словарный запас и позволяет уверенно общаться в различных жизненных и учебных ситуациях.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2026-05-07T04:07:13Z</dcterms:created>
  <dcterms:modified xsi:type="dcterms:W3CDTF">2026-05-07T04:07:13Z</dcterms:modified>
</cp:coreProperties>
</file>