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и транспортир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 в градусах, а транспортир делает это точно.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 и в геометрии
</a:t>
            </a:r>
            <a:endParaRPr lang="en-US" sz="2089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есть в предметах, на часах, в поворотах дороги и в фигурах. В 5 классе знакомятся с острыми, прямыми, тупыми и развернутыми углами, а транспортир помогает выразить поворот в градусах.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 одной точки. Эта общая точка называется вершиной, а сами лучи — сторонами угла.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угла определяется не длиной лучей, а тем, насколько они повернуты друг относительно друга. Поэтому можно изображать угол разными по длине сторонами.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углы, используют градусы. Эта единица позволяет точно записывать и измерять угол, не полагаясь только на внешний вид.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градусная мера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удобно различать по опорным значениям 90° и 180°.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90° и 180°, вид угла можно определить быстро и без лишних вычислений.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транспортира составляет полукруглая шкала с делениями в градусах. По ней удобно считывать величину угла и видеть, как поворот постепенно увеличивается от нуля до развёрнутого значения. Крупные цифры помогают не ошибиться при чтении.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 со шкалой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инструмента находится отметка, которую совмещают с вершиной угла. От нее проходит нулевая линия: именно к ней прикладывают одну сторону угла перед измерением. Такая опора делает расположение транспортира точным и понятным.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нулевая линия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транспортирaх нанесены внутренняя и внешняя шкалы. Это нужно, чтобы отсчет можно было вести с любой стороны. При изображении важно показать обе шкалы, центральную отметку и деления через 5° или 10°.
</a:t>
            </a:r>
            <a:endParaRPr lang="en-US" sz="95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шкалы отсчета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транспортир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шкала транспортира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интервалы на шкале показывают, что каждый градус занимает одинаковую долю полукруга.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транспортира равномерна: по ней удобно сравнивать углы и видеть связь между четвертью, половиной и целым кругом.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градусная шкала школьного транспортира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измерить угол транспортиром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измерения угла в школьной геометрии.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на многих транспортирaх могут дать разные значения одной и той же стороны угла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шкалы легко меняет ответ на противоположный отсчет и делает измерение неверным.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транспортир с двойной градусной шкалой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59006" y="1285325"/>
            <a:ext cx="604013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измерении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смещена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транспортира не совпадает с вершиной угла, отсчет начинается не из нужной точки, и результат получается неточным.
</a:t>
            </a:r>
            <a:endParaRPr lang="en-US" sz="12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не на нуле
</a:t>
            </a:r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угла должна лежать на нулевой линии. Иначе транспортир показывает угол, который не соответствует реальному положению луча.
</a:t>
            </a:r>
            <a:endParaRPr lang="en-US" sz="1186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Выбрана неверная шкала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внутренней и внешней шкал разные направления отсчета. Если перепутать их, можно получить неправильное значение, особенно при острых углах.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Пропущены 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деления помогают точнее определить число градусов. Если не заметить их, легко ошибиться на несколько градусов, что особенно заметно на малых углах.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сдвинут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результата транспортир нельзя двигать. Даже небольшой сдвиг меняет положение стороны угла относительно делений и портит измерение.
</a:t>
            </a:r>
            <a:endParaRPr lang="en-US" sz="11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чаще встречаются в учебных заданиях
</a:t>
            </a:r>
            <a:endParaRPr lang="en-US" sz="250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на построение чаще всего используют углы с разной величиной поворота и разной ориентацией сторон.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 встречаются чаще других, поэтому именно их измерение и построение стоит отработать особенно внимательно.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типам углов в школьных примерах, без привязки к конкретному классу
</a:t>
            </a:r>
            <a:endParaRPr lang="en-US" sz="130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угол по заданной мере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проведите один луч и приложите к его началу транспортир так, чтобы центр совпал с вершиной. Затем найдите на шкале нужное значение, например 65° или 110°.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найденной отметки проведите второй луч. Получится угол заданной величины, а дуга на рисунке поможет увидеть его границы и правильно подписать результат.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предметах и бытовых ситуациях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описывать положение и форму объектов. Даже без сложных чертежей их легко увидеть в знакомых бытовых ситуациях.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 наблюдения в окружающих предметах.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 повседневных предметах и формах.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транспортира с окружностью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окружность делится на 360 равных частей, поэтому каждый градус показывает одну и ту же долю поворота независимо от формы предмета.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Полукруглый транспортир охватывает 180°, то есть ровно половину круга. Это делает его удобным для измерения большинства школьных углов.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на шкале расположены через одинаковые промежутки, чтобы можно было точно отсчитывать значение от нуля до нужной отметки.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точка инструмента соответствует центру воображаемой окружности, от которого удобно отсчитывать поворот стороны угла.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углов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хорошо видно, как постепенно увеличивается величина угла от маленького острого до развернутого.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градусов, тем сильнее раскрыт угол. Значение 90° отделяет прямой угол от острых, а 180° показывает полное выпрямление.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5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градусов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обозначают знаком °, который ставят сразу после числа без пробела: 40°, 90°, 135°. Это стандартная запись в школьной математике.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такую запись по числу и слову «градус»: 40° — сорок градусов, 90° — девяносто градусов. Так удобно записывать результаты измерений.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обычно используют только градусы, потому что этого достаточно для задач на измерение и построение углов без дополнительных единиц.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измерения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избежать ошибок при работе с транспортиром.
</a:t>
            </a:r>
            <a:endParaRPr lang="en-US" sz="1744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точные углы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углы особенно важны в чертежах, строительных схемах и моделях, потому что даже небольшое отклонение меняет форму детали и нарушает аккуратность конструкции.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дорожных знаках и рисунках точный наклон тоже имеет значение. Он помогает передать правильные пропорции, читаемость и устойчивость изображения.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точный угол полезен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 нужна не только на уроках математики, но и при создании вещей, которые должны совпадать по размеру и форме.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ситуации требуют внимательности к углу. Ошибка даже в несколько градусов может испортить результат.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 математике и черчению.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 транспортиром
</a:t>
            </a:r>
            <a:endParaRPr lang="en-US" sz="294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совместите центр транспортира с вершиной угла. Без этого отсчёт получится неточным, даже если остальные действия выполнены правильно.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приложите нулевую линию к одной стороне угла и посмотрите, какая шкала начинается с 0°. Это помогает избежать путаницы между внутренней и внешней разметкой.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найдите на шкале число у второй стороны угла и запишите ответ в градусах. Если значение выглядит неожиданным, сравните его с видом угла.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ещё раз проверить результат. Повторный взгляд помогает заметить сдвиг инструмента, перепутанную шкалу или пропущенное деление.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Измерять углы просто, если знать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показывает поворот между двумя лучами, а транспортир помогает измерить его в градусах. Если помнить про центр, нулевую линию и шкалу, измерение становится точным и понятным.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2026-05-24T12:29:18Z</dcterms:created>
  <dcterms:modified xsi:type="dcterms:W3CDTF">2026-05-24T12:29:18Z</dcterms:modified>
</cp:coreProperties>
</file>