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внешнее строение птиц: основные темы урока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— уникальные животные с клювом, перьями и крыльями, тесно связанными с их образом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исследований морфологии птиц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изучали птиц из-за охоты и интереса к природе. В XVII-XVIII веках морфология птиц приобрела научную основу, систематизацию дал Линней. Сегодня эти знания применяют в орнитологии, экологии и биомиметике.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тела птицы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тела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состоит из головы, шеи, туловища, пары крыльев и ног. Все тело покрыто перьями, которые помогают сохранять тепло и обеспечивают полёт.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Обтекаемая форма туловища снижает сопротивление воздуха. Такое строение облегчает движение в пространстве и эффективность полёта.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птиц имеют большие глаза, обеспечивающие широкий обзор и развитое цветное зрение. Некоторые виды даже видят ультрафиолет, что помогает ориентироваться в пространстве.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птиц: широкий обзор и уникальные возможности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клювов напрямую связано с типом пищи. Насекомоядные имеют тонкие клювы, зерноядные — крепкие и конусообразные, а хищные — острые и загнутые для добычи.
</a:t>
            </a:r>
            <a:endParaRPr lang="en-US" sz="1137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клюва и питание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голове также расположены ноздри для дыхания и скрытые слуховые отверстия, обеспечивающие восприятие звуков и запахов, что важно для выживания.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органы головы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головы и органы чувств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 хищных птиц (соколы, орлы) клюв острый и загнут вниз, что позволяет эффективно разрывать добычу при охоте.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 водоплавающих уток клюв шире и плоский с пластинками — это помогает фильтровать корм из воды, адаптируясь к среде обитания.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клюва у различных видов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у птиц занимают значительную часть головы — до 50%. Их положение варьируется: у хищников глаза спереди для точного прицеливания, у других — по бокам для широкого обзора.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и расположение глаз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возможности зрения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Сетчатка богата колбочками, обеспечивающими цветное и ультрафиолетовое зрение. Орлы способны видеть движения на дальних расстояниях — их зрение в несколько раз лучше человеческого.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зрения и строение глаза
</a:t>
            </a:r>
            <a:endParaRPr lang="en-US" sz="244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виды оперения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Контурные перья создают гладкую обтекаемую поверхность тела, уменьшая сопротивление воздуха при полёте. Маховые и рулевые перья активно участвуют в манёврах и подъёме.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Пуховые перья отвечают за теплоизоляцию. Цвет и структура оперения играют роль в камуфляже, привлечении партнёров и сигнализации состояния здоровья.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птицы, например колибри, имеют значительно более тяжёлый перьевой покров относительно веса тела, что важно для полёта и теплоизоляции.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Процентная доля пера в массе тела разных птиц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указывают на адаптацию пропорций пера в зависимости от размера птицы — у мелких птиц удельный вес пера выше.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«Зоология птиц», 2020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Крылья: строение и функция
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особенности крыльев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— модифицированные передние конечности с развитыми мышцами и лёгким каркасом из полых костей, что облегчает полёт.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полёта и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размер крыльев определяют стиль полёта: узкие и длинные — для долгих миграций, широкие и короткие — подходят для манёвренности в лесу.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827656"/>
            <a:ext cx="4646100" cy="2015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формы крыльев с образом жизни птиц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Орнитологические исследования, 2021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демонстрирует, как форма крыльев отражает особенности среды и способ передвижения различных видов птиц.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крыльев эволюционно адаптирована для эффективного освоения различных экологических ниш.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089" y="968275"/>
            <a:ext cx="2002822" cy="2107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1814" y="968200"/>
            <a:ext cx="2002822" cy="210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141" y="968275"/>
            <a:ext cx="2002468" cy="209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1615" y="968150"/>
            <a:ext cx="1994270" cy="2098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05800" y="3652005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и мощные ноги страуса позволяют ему быстро бегать по открытому пространству. Отсутствие оперения на ногах снижает вес и улучшает подвижность при больших скоростях.
</a:t>
            </a:r>
            <a:endParaRPr lang="en-US" sz="922" dirty="0"/>
          </a:p>
        </p:txBody>
      </p:sp>
      <p:sp>
        <p:nvSpPr>
          <p:cNvPr id="11" name="Text 2"/>
          <p:cNvSpPr txBox="1"/>
          <p:nvPr/>
        </p:nvSpPr>
        <p:spPr>
          <a:xfrm>
            <a:off x="305800" y="3209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Бегательные ноги страуса
</a:t>
            </a:r>
            <a:endParaRPr lang="en-US" sz="1166" dirty="0"/>
          </a:p>
        </p:txBody>
      </p:sp>
      <p:sp>
        <p:nvSpPr>
          <p:cNvPr id="12" name="Text 3"/>
          <p:cNvSpPr txBox="1"/>
          <p:nvPr/>
        </p:nvSpPr>
        <p:spPr>
          <a:xfrm>
            <a:off x="2497625" y="3652005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ястребов ноги оснащены острыми, изогнутыми когтями, которые помогают надежно схватывать добычу в полёте. Такая адаптация обеспечивает эффективный лов и удержание жертвы.
</a:t>
            </a:r>
            <a:endParaRPr lang="en-US" sz="922" dirty="0"/>
          </a:p>
        </p:txBody>
      </p:sp>
      <p:sp>
        <p:nvSpPr>
          <p:cNvPr id="13" name="Text 4"/>
          <p:cNvSpPr txBox="1"/>
          <p:nvPr/>
        </p:nvSpPr>
        <p:spPr>
          <a:xfrm>
            <a:off x="2497625" y="3209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Хватательные ноги ястреба
</a:t>
            </a:r>
            <a:endParaRPr lang="en-US" sz="1130" dirty="0"/>
          </a:p>
        </p:txBody>
      </p:sp>
      <p:sp>
        <p:nvSpPr>
          <p:cNvPr id="14" name="Text 5"/>
          <p:cNvSpPr txBox="1"/>
          <p:nvPr/>
        </p:nvSpPr>
        <p:spPr>
          <a:xfrm>
            <a:off x="4681875" y="3646020"/>
            <a:ext cx="1984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Утки имеют перепонки между пальцами, что повышает площадь поверхности ног и облегчает плавание. Эта особенность помогает им быстро маневрировать в воде.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4681875" y="3203350"/>
            <a:ext cx="19848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Плавательные ноги утки
</a:t>
            </a:r>
            <a:endParaRPr lang="en-US" sz="1263" dirty="0"/>
          </a:p>
        </p:txBody>
      </p:sp>
      <p:sp>
        <p:nvSpPr>
          <p:cNvPr id="16" name="Text 7"/>
          <p:cNvSpPr txBox="1"/>
          <p:nvPr/>
        </p:nvSpPr>
        <p:spPr>
          <a:xfrm>
            <a:off x="6873975" y="3646020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Дятлы приспособлены к лазанию по стволам деревьев благодаря зигодактильной структуре пальцев — два направлены вперёд, два назад, что обеспечивает надежный захват коры.
</a:t>
            </a:r>
            <a:endParaRPr lang="en-US" sz="952" dirty="0"/>
          </a:p>
        </p:txBody>
      </p:sp>
      <p:sp>
        <p:nvSpPr>
          <p:cNvPr id="17" name="Text 8"/>
          <p:cNvSpPr txBox="1"/>
          <p:nvPr/>
        </p:nvSpPr>
        <p:spPr>
          <a:xfrm>
            <a:off x="6873975" y="3203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Лазательные ноги дятла
</a:t>
            </a:r>
            <a:endParaRPr lang="en-US" sz="1250" dirty="0"/>
          </a:p>
        </p:txBody>
      </p:sp>
      <p:sp>
        <p:nvSpPr>
          <p:cNvPr id="18" name="Text 9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адаптации ног птиц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Пальцы, когти и их назначение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видов птиц четыре пальца расположены так: три направлены вперёд, один — назад. Такая структура содействует устойчивому опиранию и эффективному хвату веток или поверхности.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хищных и лазающих птиц когти острые и изогнутые для захвата добычи и удержания. У водоплавающих же видов когти более плоские, что облегчает передвижение по воде и по земле.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Хвост состоит из рулевых перьев, которые помогают поддерживать равновесие и управлять полётом, особенно при посадке и манёврах. 2. Его форма варьируется в зависимости от среды и поведения птиц, влияя на аэродинамику движения.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 ласточек хвост раздвоенный, что позволяет выполнять сложные манёвры в воздухе и ловить насекомых. 2. У павлинов хвост — веерообразный и ярко окрашен, выполняет роль в брачных ритуалах и привлечении партнёров.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Хвост: устройство и функции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самцы птиц обладают насыщенной, яркой окраской, помогающей выделиться и привлечь внимание самок во время брачного сезона. Такая окраска служит сигналом здоровья и жизнеспособности.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 для привлечения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и защита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и птенцы часто имеют приглушённые, нейтральные цвета, что помогает им сливаться с окружающей средой и избегать хищников. Этот стелс помогает выжить в сложных условиях природы.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Цветовое разнообразие оперения: функции окраски
</a:t>
            </a:r>
            <a:endParaRPr lang="en-US" sz="177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пера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пера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Перо состоит из центрального стержня, опахала и множества бородок, связанных между собой крючочками. Такая структура обеспечивает прочность и лёгкость одновременно, необходимую для полёта.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значение 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Микроструктура пера помогает сохранять тепло, защищать от влаги и создавать гладкую поверхность. Любое повреждение ухудшает эти функции, снижая способность птицы к полёту и поддержанию теплового равновесия.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железа и уход за оперением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железа находится у основания хвоста и выделяет секрет, который птицы распределяют по перьям с помощью клюва. Это делает оперение водоотталкивающим и упругим.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водоплавающих птиц, таких как утки и гуси, эта железа особенно развита — она позволяет им оставаться сухими и теплыми даже при длительном пребывании в воде.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смены оперения у птиц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орнитологические исследования сезонной линьки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Фламинго обладают удлинёнными ногами и шеей, что помогает им добывать пищу в мелководье. Их специализированный клюв фильтрует мелких организмов из воды, эффективно отделяя съедобное.
</a:t>
            </a:r>
            <a:endParaRPr lang="en-US" sz="1103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Фламинго — фильтрующий клюв и длинные ноги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пингвинов превратились в жёсткие ласты, позволяющие быстро плавать. Их плотное и короткое оперение сохраняет тепло в холодной воде, обеспечивая комфорт и выживание.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— адаптация к плаванию
</a:t>
            </a:r>
            <a:endParaRPr lang="en-US" sz="1169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киви имеет крылья малого размера и перья, напоминающие шерсть. Эти особенности связаны с роющим образом жизни и ночной активностью в густом лесу.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Киви — скрытная жизнь и шёрстоподобные перья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внешнего строения у необычных видов птиц
</a:t>
            </a:r>
            <a:endParaRPr lang="en-US" sz="15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Внешнее строение птиц адаптировано к условиям среды и способам добычи пищи. 2. Клюв и конечности изменяются под вид деятельности, что повышает шансы на выживание в различных биотопах.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Разнообразие форм тела и оперения способствует освоению разных экологических ниш. 2. Такие вариации стимулируют видообразование и укрепляют экологическую устойчивость птиц.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внешнего строения на эволюцию и приспособляемость
</a:t>
            </a:r>
            <a:endParaRPr lang="en-US" sz="16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— ключ к пониманию успеха птиц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особенности птиц отражают их эволюционную историю и экологические адаптации. Изучение внешнего строения способствует пониманию биологического разнообразия и значимости птиц в природе.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2026-05-08T19:57:34Z</dcterms:created>
  <dcterms:modified xsi:type="dcterms:W3CDTF">2026-05-08T19:57:34Z</dcterms:modified>
</cp:coreProperties>
</file>