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«Шукшинский вопрос»: почему у человека «душа болит»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совести, правде и боли живой души у Василия Шукшина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Шукшин: путь от Сростков к большой литературе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вырос в сибирском селе, прошёл через труд, службу, учёбу во ВГИКе и пришёл в кино и литературу с опытом человека из народа. Его эпоха — 1960–1970-е годы — усилила интерес к переменам в жизни страны и судьбе простого человека.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«шукшинский вопрос»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Шукшина главный конфликт рождается не из громких событий, а из внутреннего столкновения человека с совестью, правдой и собственным страхом потерять достоинство.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особенно остро чувствуют насмешку, равнодушие и ложь, потому что в них жива потребность в человеческом уважении и подлинном общении.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«Шукшинский вопрос» — это поиск ответа на то, как сохранить душу, если мир вокруг подталкивает к грубости, самообману и духовной пустоте.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Сростки и образ родной земли в творчестве Шукшина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как нравственная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Сростки у Шукшина — не просто место рождения, а образ подлинной жизни, где труд, бедность и терпение формируют характер. Здесь особенно ощутима ценность человеческого достоинства.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пространство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мир в его прозе хранит память о семье, земле и привычном укладе. Потеря этой связи у героев часто оборачивается внутренней разобщённостью и тревогой.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Шукшина и их нравственные конфликты
</a:t>
            </a:r>
            <a:endParaRPr lang="en-US" sz="1894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 в известных текстах Шукшина раскрываются разные формы душевной боли и нравственного выбора.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тексты по-разному показывают один вопрос: как человеку не утратить внутреннюю правду в мире давления, насмешки и равнодушия.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М. Шукшина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героя у Шукшина: «чудик»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с виду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нередко выглядит нелепо и неуклюже, но именно внешняя странность подчёркивает его искренность и неспособность жить по законам циничного расчёта.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и доверчивый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легко верит людям, не умеет скрывать чувства и болезненно переживает грубость, потому что воспринимает мир не как игру, а как нравственную реальность.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человечность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столкновение с «чудиком» Шукшин показывает, кто способен на сострадание, а кто прячет духовную бедность за уверенной и насмешливой манерой поведения.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типе героя писатель особенно ясно утверждает простоту, честность и живую доброту как качества, которые важнее успеха, самоуверенности и внешней «нормальности».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Шукшина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Шукшина соединяются вокруг человека, который пытается остаться честным и не потерять связь с родными нравственными основаниями.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совесть и конфликт с окружением; остальные темы поддерживают и углубляют мотив внутреннего кризиса.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рассказов и повестей В. М. Шукшина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мотив объединяет почти все важные шукшинские сюжеты и придаёт им нравственное напряжение.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повторяющийся мотив помогает увидеть, что у Шукшина боль души — это не слабость, а признак живой совести и способности различать добро и зло.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прозы и киноработ В. М. Шукшина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шукшинский конфликт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схема внутренней драмы героя в рассказах и повестях Шукшина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Шукшина: живая разговорная речь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похожее на устную беседу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Шукшина фраза часто звучит так, будто её произносят вслух в обычном разговоре. Короткие предложения, повторения и резкие интонации создают ощущение живого присутствия и помогают сразу услышать характер героя, его раздражение, растерянность или душевную открытость.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 как ключ к характеру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украшает речь персонажей, а точно передаёт её естественный строй. Диалектные слова и разговорные обороты показывают социальную среду героя, его привычки и внутреннее состояние, не превращая текст в бытовую копию, а делая его художественно убедительным.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без лишнего блеска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Сдержанный, нередко обрывочный язык у Шукшина усиливает эмоциональное напряжение сцены. За простой речью слышится глубокий смысл: человеку трудно сказать о главном прямо, поэтому каждая реплика становится частью нравственного выбора и внутренней борьбы.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финалы у Шукшина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развязка у Шукшина оставляет героя перед нравственным вопросом, а читателя — без простого ответа.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открытые и тревожные финалы: они подчёркивают, что главное у Шукшина — не событие, а внутренний выбор.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анализа сюжетных финалов в рассказах и повестях В. М. Шукшина, 1960–1970-е годы
</a:t>
            </a:r>
            <a:endParaRPr lang="en-US" sz="7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Шукшина как продолжение его прозы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переход к кино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во ВГИКе Шукшин начинает работать в кино как актёр и режиссёр. Опыт съёмок помогает ему точнее видеть человека в короткой, напряжённой сцене.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«Живёт такой парень»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фильме проявляются его интерес к простому герою, естественной речи и конфликту между внутренней правдой и внешней неловкостью.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«Печки-лавочки»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развивает тему дороги, семейной памяти и столкновения деревенского мира с городской средой, сохраняя мягкую ироничность и сочувствие к людям.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«Калина красная»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фильм становится итогом шукшинских поисков: в нём особенно ясно соединяются вина, надежда, боль совести и трудность духовного обновления.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без идеализации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пишет о деревне без украшательства: рядом с трудом и взаимовыручкой у него существуют бедность, обида, грубость и зависть, поэтому изображение выглядит правдивым и жизненным.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народность основана не на внешнем фольклорном колорите, а на внимании к человеческому достоинству, разговорной речи и сложным, противоречивым характерам обычных людей.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отказ от идеализации делает его прозу убедительной: читатель видит живую среду, где добро не отменяет слабости, а нравственный выбор становится особенно значимым.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и классическая русская литература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литературной традиции и прозы В. М. Шукшина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 каким традициям Шукшин ближе всего и в чём сохраняет собственную интонацию.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продолжает классическую линию, но переосмысливает её через разговорную речь, бытовую конкретность и образ нравственно уязвимого героя.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73418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Шукшина остаются современными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Шукшина болезненно переживают пренебрежение и хотят, чтобы их воспринимали серьёзно. Это делает их понятными подросткам, для которых признание и уважение особенно важны.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Непростой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историях легко узнать школьные и семейные ситуации, когда человек не может сказать главное прямо, боится быть осмеянным или не находит поддержки в ответ.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сочувствии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напоминает, что за внешней неловкостью нередко скрываются уязвимость, одиночество и стремление быть услышанным. Эта человеческая тема не устаревает.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быть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отстаивают внутреннюю свободу даже ценой ошибки или конфликта. Поэтому их выбор помогает задуматься о достоинстве, совести и личной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чего возникает душевная боль героя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сюжетах боль сначала скрыта за неловкой шуткой, а затем проявляется в резком поступке или молчании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ранят унижение и вина: именно они быстрее всего переводят бытовой конфликт в нравственную драму.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анализа конфликтов в рассказах и повестях В. М. Шукшина, 1960–1970-е годы
</a:t>
            </a:r>
            <a:endParaRPr lang="en-US" sz="7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 «Калину красную»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Возвращение, которое не обещает лёгкого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Егор Прокудин приходит к мысли о новой жизни, но прошлое не отпускает его сразу. В этом напряжении между надеждой и памятью особенно ясно слышна шукшинская тема трудного нравственного поворота.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калины как знак красоты и боли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Калина в фильме соединяет внешнюю яркость с горечью пережитого. Этот образ помогает почувствовать, что желание обновления у героя неразделимо с утратой, виной и хрупкой надеждой на прощение.
</a:t>
            </a:r>
            <a:endParaRPr lang="en-US" sz="86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без простого утешения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завершается безоблачным примирением. Напротив, зритель остаётся с ощущением, что духовное возрождение возможно, но даётся человеку через внутренний труд, боль и ответственность перед собой.
</a:t>
            </a:r>
            <a:endParaRPr lang="en-US" sz="8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глубже читать тексты Шукшина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 за бытовым сюжетом нравственный конфликт и авторскую позицию.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шукшинской «болящей душе»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Шукшина душа болит не только от бедности или неудачи: чаще всего боль рождается из унижения, внутреннего разлада и потери нравственной опоры.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его прозе почти всегда соседствует с тревогой, а ирония не отменяет сочувствия. Поэтому даже смешной эпизод у него может звучать очень серьёзно.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ценит в человеке живую совесть, способность стыдиться, помнить и не соглашаться с ложью. Именно это делает героя по-настоящему человеческим.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«Шукшинский вопрос» остаётся актуальным, потому что напоминает: подлинная жизнь начинается там, где человек честен с собой и не равнодушен к другим.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Шукшин: писатель нравственной тревоги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важен сегодня, потому что говорит о самом трудном — о совести, достоинстве и цене правды. Его герои учат слышать боль души и не предавать человечность.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2026-05-20T02:22:08Z</dcterms:created>
  <dcterms:modified xsi:type="dcterms:W3CDTF">2026-05-20T02:22:08Z</dcterms:modified>
</cp:coreProperties>
</file>