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 по правилу распределения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раскрывать скобки, упрощать выражения и быстрее решать задачи с формулами, площадями, периметрами и движением.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алгебре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 и многочлен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142375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числа, букв и их степеней. Примеры: 3x, -2a, 5 m². В нём нет знаков сложения или вычитания между частями.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2903404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двух или более одночленов, соединённых знаками + или -. Примеры: 2x+7, 4a-3, 6m²+2m-1. Каждый член нужно учитывать отдельно.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как основа правила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записывают так: a(b+c)=ab+ac и a(b-c)=ab-ac. Оно показывает, что множитель снаружи скобок действует на каждый член внутри.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одночлен, его нужно умножить на каждый член многочлена по отдельности. Затем полученные произведения записывают без скобок, сохраняя знаки.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5(x+2)=5x+10, а -3(a-4)=-3a+12. Эти равенства наглядно показывают, как распределительное свойство помогает раскрывать скобки правильно.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одночлена на многочлен
</a:t>
            </a:r>
            <a:endParaRPr lang="en-US" sz="28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раскрытия скобок
</a:t>
            </a:r>
            <a:endParaRPr lang="en-US" sz="3194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 двумя частями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прямоугольник, одна сторона которого равна 3, а другая состоит из отрезков x и 4. Тогда вся площадь выражается как 3(x+4). Если разделить фигуру на две части, получится 3x и 12.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 — отдельное слагаемое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прямоугольника на два меньших прямоугольника помогает увидеть смысл раскрытия скобок. Одна часть даёт площадь 3x, другая — 12. Вместе они образуют выражение 3x+12, то есть полный результат умножения.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 площади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показывает, что умножение одночлена на многочлен похоже на вычисление площади составной фигуры. Сначала находят площадь каждой части, а затем складывают их, как члены многочлена.
</a:t>
            </a:r>
            <a:endParaRPr lang="en-US" sz="11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раскрытия скобок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одночлен умножается на каждый член многочлена по отдельности.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скобки раскрываются по одному и тому же правилу: каждый член умножается отдельно, а знаки сохраняются.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«умножение одночлена на многочлен»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умножаются коэффициенты и буквы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Числа сначала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числовые коэффициенты. Это помогает сразу увидеть числовую часть результата и не потерять множитель при дальнейших действиях.
</a:t>
            </a:r>
            <a:endParaRPr lang="en-US" sz="1265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Буквы затем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записывают буквенные множители. Если буквы одинаковые, показатели степеней складывают; если разные, их просто пишут рядом.
</a:t>
            </a:r>
            <a:endParaRPr lang="en-US" sz="136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записи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уменьшает ошибки в примерах вроде 4x(2x-3)=8x²-12x и 6a(5a+1)=30a²+6a. Сначала числа, потом буквы, затем проверка.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действия уходит больше всего внимания
</a:t>
            </a:r>
            <a:endParaRPr lang="en-US" sz="26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какие шаги при раскрытии скобок требуют больше внимания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приходится на умножение каждого члена многочлена, потому что этот шаг выполняется для каждого слагаемого.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темы «умножение одночлена на многочлен»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при умножении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 плюс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умножаются два положительных числа или выражения с плюсом, результат остаётся положительным. Это самый простой случай, который обычно запоминается первым.
</a:t>
            </a:r>
            <a:endParaRPr lang="en-US" sz="1789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 минус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множитель положительный, а другой отрицательный, произведение получается отрицательным. Поэтому знак результата зависит от сочетания знаков множителей.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и плюс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минус на плюс тоже даёт отрицательный результат. Важно внимательно смотреть на знак перед одночленом и не пропускать его при раскрытии скобок.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и минус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двух отрицательных чисел становится положительным. Например, -3(x-5)=-3x+15: второй член меняет знак, потому что минус на минус даёт плюс.
</a:t>
            </a:r>
            <a:endParaRPr lang="en-US" sz="17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одинаковых букв складываются при умножении.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преобразовывать выражения с буквами и не путать показатели степеней при раскрытии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степеней с одинаковым основанием, школьный курс алгебры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действия
</a:t>
            </a:r>
            <a:endParaRPr lang="en-US" sz="3128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ошибки при раскрытии скобок и способ их избежать.
</a:t>
            </a:r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ошибок — пропуск слагаемых, неверные знаки и путаница между сложением и умножением. Проверка каждого члена помогает получить верный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раскрытия скобок и распределительного свойства, школьный курс алгебры
</a:t>
            </a:r>
            <a:endParaRPr lang="en-US" sz="14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раскрытия скобок на примере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число — на каждое слагаемое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одночлен 7 действует как общий множитель: он распределяется на все части выражения в скобках. Поэтому 7 умножается сначала на 2x, затем на -3y и отдельно на 1. Линии на рисунке показывают три независимых шага.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ответа из одного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распределения множителя получается 14x-21y+7. Такая запись наглядно показывает, что скобки не исчезают сами по себе: каждое слагаемое получает свой результат. Это удобно для объяснения правила и для проверки вычислений по частям.
</a:t>
            </a:r>
            <a:endParaRPr lang="en-US" sz="13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выполнения преобразования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раскрытии скобок и самопроверке результата.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на нескольких примерах
</a:t>
            </a:r>
            <a:endParaRPr lang="en-US" sz="27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коэффициент и чем больше буквенных множителей, тем заметнее меняется вид результата после раскрытия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общий принцип, но знак и состав множителей по-разному влияют на итоговый многочлен.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раскрытия скобок в примерах из школьного курса алгебры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примеры для закрепления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поэтапно раскрывать скобки и записывать итог без лишних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сначала умножать каждый член скобок отдельно, а затем записывать ответ без скобок. Такой порядок помогает не пропустить ни одно слагаемое.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раскрытие скобок, школьный курс алгебры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это правило в алгебре
</a:t>
            </a:r>
            <a:endParaRPr lang="en-US" sz="2681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быстро раскрывать скобки в выражениях с буквами, сокращать запись и приводить результат к более удобному виду для дальнейших вычислений.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периметра и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одночлен умножают на сумму сторон или размеров фигур. Это помогает находить периметр, площадь и другие величины через буквенные обозначения.
</a:t>
            </a:r>
            <a:endParaRPr lang="en-US" sz="1775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уравнений скобки часто мешают увидеть одинаковые части. Раскрытие скобок делает выражение понятнее и позволяет аккуратно перенести слагаемые.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новой теме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служит основой для следующего шага — умножения многочлена на многочлен. Без уверенного раскрытия скобок эта тема становится значительно сложнее.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темы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шаг опирается на предыдущий, поэтому лучше идти от распознавания выражения к проверке ответа без пропусков.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порядок действий снижает число ошибок и помогает запомнить алгоритм раскрытия скобок как устойчивую последовательность.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одночлена на многочлен, школьный курс алгебры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 на тему покупок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будут стоить тетради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7 рублей, выражение 7(n+3) показывает стоимость n тетрадей и ещё трёх тетрадей. После раскрытия скобок получается 7n+21, то есть отдельно учитывается цена каждой части покупки. Так удобнее считать сумму без длинной записи.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магазине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пачка тетрадей и цена за штуку связаны с буквенным выражением. Это показывает, что правило работает не только в тетради, но и в обычных ситуациях, когда нужно быстро посчитать общую стоимость нескольких одинаковых товаров.
</a:t>
            </a:r>
            <a:endParaRPr lang="en-US" sz="13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 строится на распределительном свойстве: каждый член скобок умножается отдельно. Для верного ответа важно внимательно следить за знаками, коэффициентами и степенями.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2026-05-29T14:58:55Z</dcterms:created>
  <dcterms:modified xsi:type="dcterms:W3CDTF">2026-05-29T14:58:55Z</dcterms:modified>
</cp:coreProperties>
</file>