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война: долгий спор Англии и Франции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династический спор изменил Европу на 116 лет.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Франция спорили не только о короне, но и о землях, доходах и влиянии. В XIV веке это столкновение стало особенно острым и вскоре переросло в долгую войну.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XIV века: почва для войны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войны: спор о престоле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Карла IV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1328 году умер французский король Карл IV, и мужская линия Капетингов оборвалась. Вопрос о том, кто станет новым правителем, сразу стал предметом острой борьбы между знатными домами.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Претензии Эдуарда III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III, английский король и внук Филиппа IV по женской линии, заявил права на французский трон. Для Франции это означало угрозу независимости, а для Англии — шанс усилить своё влияние.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Валуа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знать признала королём Филиппа VI из дома Валуа. Этот выбор не устроил Англию и сделал династический спор открытым конфликтом, который быстро вышел за рамки придворной политики.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и их интересы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война была столкновением не только монархов, но и разных политических целей.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стороны были собственные выгоды, поэтому союзники менялись, а война затянулась на десятилетия.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Столетней войны, 1337–1453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и первые победы Англии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1337 год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III объявил свои права на французский престол, и конфликт перешёл из дипломатического спора в открытую войну. Так начался длительный период столкновений на суше и на море.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Слейс и Креси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победа при Слейсе в 1340 году и сухопутная победа при Креси в 1346 году укрепили позиции Англии. Английская армия показала высокую организованность и умелое применение лучников.
</a:t>
            </a:r>
            <a:endParaRPr lang="en-US" sz="1788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длинного лука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луки позволяли англичанам поражать противника на расстоянии и сдерживать атаки рыцарской конницы. Для французской армии это стало неприятным сюрпризом и изменило привычный ход сражений.
</a:t>
            </a:r>
            <a:endParaRPr lang="en-US" sz="17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Столетней войны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после ранних успехов Англии инициативу постепенно перехватила Франция.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победы были за Англией, но с 1429 года преимущество стало переходить к французам.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Креси (1346), Пуатье (1356), Азенкур (1415), Орлеан (1429), Кастийон (1453)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Пуатье и пленение французского короля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62025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1356 — битва при Пуатье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5875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Черный принц разгромил французскую армию и захватил в плен короля Иоанна II Доброго. Для Франции это стало тяжёлым ударом и усилило внутренний кризис.
</a:t>
            </a:r>
            <a:endParaRPr lang="en-US" sz="1344" dirty="0"/>
          </a:p>
        </p:txBody>
      </p:sp>
      <p:sp>
        <p:nvSpPr>
          <p:cNvPr id="11" name="Text 4"/>
          <p:cNvSpPr txBox="1"/>
          <p:nvPr/>
        </p:nvSpPr>
        <p:spPr>
          <a:xfrm>
            <a:off x="4488000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1360 — Бретиньский мир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61850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соглашение временно закрепило за Англией крупные владения во Франции. Хотя война не закончилась, договор показал, насколько серьёзными были потери Франции в этот период.
</a:t>
            </a:r>
            <a:endParaRPr lang="en-US" sz="12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война по этапам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первых династических споров к организованной борьбе за земли и власть.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Чума, налоги и восстания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смерть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1347–1351 годов резко сократила население Европы и ослабила хозяйство. Не хватало рабочих рук, деревни пустели, а восстановление экономики шло очень медленно.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продолжать военные действия, короли повышали налоги. Люди терпели реквизиции, нехватку продовольствия и разорение хозяйств, из-за чего недовольство росло и в городах, и в деревне.
</a:t>
            </a:r>
            <a:endParaRPr lang="en-US" sz="1679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Жакерия во 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1358 году французские крестьяне подняли восстание, известное как Жакерия. Оно показало, что война затронула не только рыцарей и королей, но и простых жителей страны.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болезни вместе сделали жизнь намного тяжелее. Старые порядки начали слабеть, а власть государей всё сильнее зависела от денег, налогов и поддержки населения.
</a:t>
            </a:r>
            <a:endParaRPr lang="en-US" sz="17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д’Арк: символ надежды для Франции
</a:t>
            </a:r>
            <a:endParaRPr lang="en-US" sz="3009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 из Домреми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выросла в деревне Домреми и в 1429 году убедила Карла VII доверить ей войско. Для современников это выглядело необычно, но её уверенность вдохновляла солдат.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Орлеан и 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помогла снять осаду Орлеана, и это стало одним из самых важных поворотных моментов войны. После этой победы многие начали верить, что Франция ещё может победить.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ней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1431 году Жанну казнили в Руане, однако позднее её стали считать национальной героиней Франции. Её имя стало символом мужества, веры и надежды в трудное время.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Орлеана и коронация Карла VII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1429: Орлеан
</a:t>
            </a:r>
            <a:pPr algn="ctr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помогла снять осаду Орлеана, и французская армия впервые за долгое время получила важную победу. Это сломало уверенность англичан в том, что они неуязвимы.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1429: Реймс
</a:t>
            </a:r>
            <a:pPr algn="ctr" indent="0" marL="0">
              <a:lnSpc>
                <a:spcPct val="100000"/>
              </a:lnSpc>
              <a:buNone/>
            </a:pPr>
            <a:r>
              <a:rPr lang="en-US" sz="3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Орлеана Карл VII был торжественно коронован в Реймсе. Коронация укрепила его законные права и показала, что у Франции есть признанный король.
</a:t>
            </a:r>
            <a:endParaRPr lang="en-US" sz="861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1429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под Орлеаном и коронация стали началом перелома. Франция постепенно перехватила инициативу и начала возвращать утраченные земли и города.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давало преимущество каждой стороне
</a:t>
            </a:r>
            <a:endParaRPr lang="en-US" sz="31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англичане дольше опирались на боевую эффективность, а Франция — на численность, ресурсы и укрепление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 века перевес сместился к Франции: её ресурсы и артиллерия стали важнее прежних английских тактик.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историческим особенностям сторон, XIV–XV века
</a:t>
            </a:r>
            <a:endParaRPr lang="en-US" sz="15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оружия и конец эпохи рыцарей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лук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лучники били на большой дистанции и могли останавливать атаки тяжёлой конницы. Против рыцарских построений это оружие оказалось особенно опасным и очень эффективным.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войны всё заметнее становились пушки. Они разрушали стены крепостей и заставляли армии думать не только о храбрости, но и о технике и подготовке.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показала, что победу всё чаще приносит не отдельный рыцарь, а организованное войско, дисциплина и умение использовать разные виды оружия вместе.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битвы Столетней войны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показывают, как менялось преимущество в войне: сначала оно было у Англии, а затем всё решительнее переходило к Франции.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победы чаще были у Англии, но решающие события 1429–1453 годов закрепили перевес за Францией.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Столетней войны
</a:t>
            </a:r>
            <a:endParaRPr lang="en-US" sz="15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войны и потеря Англией владений
</a:t>
            </a:r>
            <a:endParaRPr lang="en-US" sz="2591" dirty="0"/>
          </a:p>
        </p:txBody>
      </p:sp>
      <p:sp>
        <p:nvSpPr>
          <p:cNvPr id="8" name="Text 2"/>
          <p:cNvSpPr txBox="1"/>
          <p:nvPr/>
        </p:nvSpPr>
        <p:spPr>
          <a:xfrm>
            <a:off x="573600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1435–1436
</a:t>
            </a:r>
            <a:pPr algn="ctr" indent="0" marL="0">
              <a:lnSpc>
                <a:spcPct val="100000"/>
              </a:lnSpc>
              <a:buNone/>
            </a:pPr>
            <a:r>
              <a:rPr lang="en-US" sz="33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укрепляла власть короля и постепенно возвращала контроль над ключевыми областями. Английские позиции на материке начали слабеть, а союзники всё чаще отходили от Лондона.
</a:t>
            </a:r>
            <a:endParaRPr lang="en-US" sz="848" dirty="0"/>
          </a:p>
        </p:txBody>
      </p:sp>
      <p:sp>
        <p:nvSpPr>
          <p:cNvPr id="9" name="Text 3"/>
          <p:cNvSpPr txBox="1"/>
          <p:nvPr/>
        </p:nvSpPr>
        <p:spPr>
          <a:xfrm>
            <a:off x="3935537" y="32983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1449–1451
</a:t>
            </a:r>
            <a:pPr algn="ctr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войска вернули Нормандию и Гиень. Эти успехи показали, что Франция уже способна наступать не только в отдельных битвах, но и в целых кампаниях.
</a:t>
            </a:r>
            <a:endParaRPr lang="en-US" sz="934" dirty="0"/>
          </a:p>
        </p:txBody>
      </p:sp>
      <p:sp>
        <p:nvSpPr>
          <p:cNvPr id="10" name="Text 4"/>
          <p:cNvSpPr txBox="1"/>
          <p:nvPr/>
        </p:nvSpPr>
        <p:spPr>
          <a:xfrm>
            <a:off x="7297498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1453: Кастийон
</a:t>
            </a:r>
            <a:pPr algn="ctr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французов при Кастийоне завершила войну. После этого Англия сохранила на материке только Кале, а остальные владения были утрачены.
</a:t>
            </a:r>
            <a:endParaRPr lang="en-US" sz="9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войны: усиление королевской власти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664400" y="1186850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король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войне подняла авторитет Карла VII и его преемников. Королевская власть стала восприниматься как опора порядка и главный источник решений для всей страны.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2357928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феодалы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феодалы уже не могли так свободно соперничать с королём. Их самостоятельность уменьшилась, а управление страной стало более подчинённым единому центру.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3529005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единое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Франция быстрее превращалась в централизованное королевство. Это помогало собирать налоги, содержать армию и защищать границы более организованно.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после войны: потери и трудности
</a:t>
            </a:r>
            <a:endParaRPr lang="en-US" sz="2628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владений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войны Англия лишилась почти всех земель во Франции. На континенте у неё остался только Кале, а прежние надежды на большой французский престол ослабли.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 стоила очень дорого: требовала войск, кораблей, оружия и налогов. Это усиливало недовольство в обществе и осложняло положение короны.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во Франции в стране обострилась борьба между знатными родами. Позднее именно это соперничество привело к Войне Алой и Белой розы.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контроль над землями во Франции
</a:t>
            </a:r>
            <a:endParaRPr lang="en-US" sz="27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этапом войны английские владения на материке сокращались. Французские короли возвращали города и укрепляли свою 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1453 году Англия почти полностью потеряла позиции во Франции; это стало итогом долгого военного и политического давления.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исторической карте владений Англии во Франции, XIV–XV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Столетней войны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показала, что средневековая рыцарская конница уже не решает всё сама. Всё важнее становились пехота, лучники, артиллерия и хорошая организация войска.
</a:t>
            </a:r>
            <a:endParaRPr lang="en-US" sz="161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ведения долгой войны требовались налоги, управление и постоянные ресурсы. Поэтому королевская власть усиливалась, а государство становилось более важным, чем отдельные феодалы.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и Англии война помогла людям сильнее почувствовать себя частью одной страны. Общие испытания и победы постепенно укрепляли национальное самосознание.
</a:t>
            </a:r>
            <a:endParaRPr lang="en-US" sz="1584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показала, что судьбу больших конфликтов решают не только личная храбрость, но и оружие, дисциплина, деньги и умение управлять страной.
</a:t>
            </a:r>
            <a:endParaRPr lang="en-US" sz="17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война: когда история изменила правила игры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закончилась победой Франции и ослаблением английских притязаний. Она показала, что династические споры, новые виды оружия и сила государства могут надолго изменить судьбу стран.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2026-06-01T02:30:09Z</dcterms:created>
  <dcterms:modified xsi:type="dcterms:W3CDTF">2026-06-01T02:30:09Z</dcterms:modified>
</cp:coreProperties>
</file>