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Географическое положение России на карте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на двух континентах с богатой природой и разнообразными соседями.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контекст России в мировом пространстве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обширные пространства Восточной Европы и Северной Азии. Это положение определяет уникальные климатические условия, природные зоны и культурное разнообразие, которые отражаются в жизни и хозяйстве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России и её место в мире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около 17,1 млн км², что составляет примерно 12 % всей земной суши. Это значительно больше, чем площадь Канады и Китая, следующих по величине стран.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Первенство в мире по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мировом масштабе Россия лидирует по территории среди государств. Такое простое расположение объясняет её разнообразие природных ресурсов и климатических зон.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разделена на 89 субъектов федерации, что демонстрирует широкий простор для административного управления и разнообразие региональных особенностей.
</a:t>
            </a:r>
            <a:endParaRPr lang="en-US" sz="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географические точки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северная точка — мыс Флигели на архипелаге Земля Франца-Иосифа, а южная — гора Базардюзю в Дагестане. Они символизируют широту российских природных условий и климатов.
</a:t>
            </a:r>
            <a:endParaRPr lang="en-US" sz="1039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крайняя точка — Балтийская коса в Калининградской области, на востоке — остров Ратманова в Чукотском автономном округе. Эти точки определяют широкую протяжённость страны с запада на восток.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в России: доли территории и населения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страны сосредоточены в европейской части, несмотря на её меньшую площадь.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 развитых регионах на западе, тогда как восточные территории обширны, но малонаселены.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государственной статистики,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стороны света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ограничен Кавказскими горами и границами с Китаем, Монголией и Казахстаном, а восточная часть выходит к Тихому океану через Берингова пролива.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 омывается Северным Ледовитым океаном, его побережье простирается на тысячи километров с множеством заливов и полуостровов.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75" y="1429061"/>
            <a:ext cx="2585404" cy="1368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75" y="2981371"/>
            <a:ext cx="2585404" cy="13684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225" y="1429099"/>
            <a:ext cx="2585404" cy="13684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225" y="2981368"/>
            <a:ext cx="2585404" cy="1368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России и их географическое расположение
</a:t>
            </a:r>
            <a:endParaRPr lang="en-US" sz="1928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44372" y="1824218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расположена в центральной части европейской территории. Москва — крупнейший политический, культурный и экономический центр, с умеренно континентальным климатом.
</a:t>
            </a:r>
            <a:endParaRPr lang="en-US" sz="601" dirty="0"/>
          </a:p>
        </p:txBody>
      </p:sp>
      <p:sp>
        <p:nvSpPr>
          <p:cNvPr id="10" name="Text 3"/>
          <p:cNvSpPr txBox="1"/>
          <p:nvPr/>
        </p:nvSpPr>
        <p:spPr>
          <a:xfrm>
            <a:off x="144372" y="3376455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у Балтийского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северо-западе известен своей историей и архитектурой. Морской климат и близость к морю формируют мягкую зиму и влажное лето.
</a:t>
            </a:r>
            <a:endParaRPr lang="en-US" sz="636" dirty="0"/>
          </a:p>
        </p:txBody>
      </p:sp>
      <p:sp>
        <p:nvSpPr>
          <p:cNvPr id="11" name="Text 4"/>
          <p:cNvSpPr txBox="1"/>
          <p:nvPr/>
        </p:nvSpPr>
        <p:spPr>
          <a:xfrm>
            <a:off x="4775034" y="1824219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— ключ к Сибири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 численности населения город сибирского региона, расположенный на берегах Оби. Его индустриальное значение растёт, способствуя развитию Сибири.
</a:t>
            </a:r>
            <a:endParaRPr lang="en-US" sz="622" dirty="0"/>
          </a:p>
        </p:txBody>
      </p:sp>
      <p:sp>
        <p:nvSpPr>
          <p:cNvPr id="12" name="Text 5"/>
          <p:cNvSpPr txBox="1"/>
          <p:nvPr/>
        </p:nvSpPr>
        <p:spPr>
          <a:xfrm>
            <a:off x="4775034" y="3376480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ворота на 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город на Тихоокеанском побережье занимает важное место в морских перевозках, а его климат сочетает морские и континентальные черты.
</a:t>
            </a:r>
            <a:endParaRPr lang="en-US" sz="5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мировой океан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морских границ около 38 000 км — крупнейшая в мире, что способствует развитию морской экономики и даёт доступ к разнообразным природным богатствам в морях.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омывается тремя океанами: Северным Ледовитым, Атлантическим и Тихим, что предоставляет стратегические возможности для морской торговли и рыболовства.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географическое разнообразие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запада на восток страна простирается на 10 000 км, меняя рельеф от равнин и горных хребтов до субтропиков Кавказа, что создаёт уникальное разнообразие ландшафтов.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России с севера на юг около 4 000 км охватывает арктические пустыни и тундру, создавая суровые условия для природы 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России с соседними странами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 северо-западе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 Норвегией и Финляндией, где климат скандинавский. Эти участки проходят через лесистые и озёрные территории Северо-Запада.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граница с Китаем, Монголией и Северной Кореей проходит через горы, степи и пустыни, что требует особого внимания к охране границ.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и южные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 четырьмя странами Прибалтики, Украиной и странами Кавказа. Эти места разнообразны по культуре и природным условиям и имеют длину более 22 000 км.
</a:t>
            </a:r>
            <a:endParaRPr lang="en-US" sz="9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России и её морские акватории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морских границ для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морских границ составляет около 38 000 км, что способствует развитию рыболовства, судоходства и международной торговли. Особое значение имеют моря Баренцево, Чёрное и Японское, влияющие на экономику регионов.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Омывающие моря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выход к трём океанам — Северному Ледовитому, Атлантическому и Тихому, а также омывается двенадцатью морями. Это даёт стране широкий доступ к мировым морским путям и богатым ресурсам.
</a:t>
            </a:r>
            <a:endParaRPr lang="en-US" sz="9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 России: параллели и меридианы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простирается от 41° до 82° северной широты, включая арктические зоны и умеренный климат. Такая протяжённость определяет разнообразие природных условий.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восточной долготе страна занимает пространство от 19° до 169°, охватывая почти половину земного меридиана. Это влияет на большое количество часовых поясов.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России проходят такие важные географические линии, как Северный полярный круг и 45-я параллель, что отражает широкий спектр климатических зон.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экватора внутри страны означает преимущественно холодные и умеренные климатические условия на всей её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на территории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разница во времени — около 10 часов — требует специальной организации работы и транспорта, что облегчает координацию жизни и бизнеса в стране.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разделена на 11 часовых поясов, начиная с UTC+2 в Калининградской области до UTC+12 на Камчатке. Это позволяет учитывать разницу во времени на больших расстояниях.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равнины, горы, плато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горные системы, такие как Урал, Кавказ и Алтай, а также плато Среднесибирское, влияют на климатические условия и богаты природными ресурсами.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равнинные пространства занимают большую часть страны — Восточно-Европейская и Западно-Сибирская равнины создают широкие территории для сельского хозяйства и поселений.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75" y="1429061"/>
            <a:ext cx="2585404" cy="1368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75" y="2981371"/>
            <a:ext cx="2585404" cy="13684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225" y="1429099"/>
            <a:ext cx="2585404" cy="13684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225" y="2981368"/>
            <a:ext cx="2585404" cy="1368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реки и озёра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44372" y="1824218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 — европейский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Европы, протяжённостью 3 530 км. Она играет ключевую роль в транспорте, снабжении водой и культуре многих регионов России.
</a:t>
            </a:r>
            <a:endParaRPr lang="en-US" sz="642" dirty="0"/>
          </a:p>
        </p:txBody>
      </p:sp>
      <p:sp>
        <p:nvSpPr>
          <p:cNvPr id="10" name="Text 3"/>
          <p:cNvSpPr txBox="1"/>
          <p:nvPr/>
        </p:nvSpPr>
        <p:spPr>
          <a:xfrm>
            <a:off x="144372" y="3376455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природное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в мире с глубиной до 1 642 м. Оно содержит уникальную экосистему и является важным источником пресной воды.
</a:t>
            </a:r>
            <a:endParaRPr lang="en-US" sz="682" dirty="0"/>
          </a:p>
        </p:txBody>
      </p:sp>
      <p:sp>
        <p:nvSpPr>
          <p:cNvPr id="11" name="Text 4"/>
          <p:cNvSpPr txBox="1"/>
          <p:nvPr/>
        </p:nvSpPr>
        <p:spPr>
          <a:xfrm>
            <a:off x="4775034" y="1824219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— крупнейшее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занимает большую площадь в северо-западной России, служит важным водным ресурсом и природным заповедником для множества видов животных.
</a:t>
            </a:r>
            <a:endParaRPr lang="en-US" sz="585" dirty="0"/>
          </a:p>
        </p:txBody>
      </p:sp>
      <p:sp>
        <p:nvSpPr>
          <p:cNvPr id="12" name="Text 5"/>
          <p:cNvSpPr txBox="1"/>
          <p:nvPr/>
        </p:nvSpPr>
        <p:spPr>
          <a:xfrm>
            <a:off x="4775034" y="3376480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Сибири — транспортная артерия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Лена, Обь, Енисей и Амур в Сибири обеспечивают водные пути для перевозок и снабжения труднодоступных регионов, играя важную роль в экономике страны.
</a:t>
            </a:r>
            <a:endParaRPr lang="en-US" sz="6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России и их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определяют способы проживания людей, виды сельского хозяйства и характер растительности в разных регионах России.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включает пять основных климатических зон, от холодной арктической на севере до тёплой субтропической на Черноморском побережье. Это создаёт разнообразие природных условий.
</a:t>
            </a:r>
            <a:endParaRPr lang="en-US" sz="10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России: разнообразие природы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лесотундра — северные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тундра и лесотундра с холодным климатом и коротким летом. Здесь встречаются уникальные растения и животные, приспособленные к суровым условиям.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широколиственные леса — зелёное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обширные территории Сибири, а смешанные и широколиственные леса — Европейскую часть страны. Эти зоны важны для экологии и лесной промышленности.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субтропики — южное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со своей травянистой растительностью характерны для центральной России, а субтропические зоны на Кавказе и Черноморском побережье предлагают мягкий климат и плодородные земли.
</a:t>
            </a:r>
            <a:endParaRPr lang="en-US" sz="8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 и их размещение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богатые месторождения угля, железных и цветных руд на Урале, а также обширные лесные и водные ресурсы создают основу для промышленного развития.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значительные запасы нефти и газа сосредоточены в регионах Ямала, Западной Сибири и Тюменской области, что обеспечивает энергетику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 доступность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речной и морской транспорт дополняют сеть перевозок, а Северный морской путь расширяет доступ к арктическим регионам в летнее время.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играют ключевую роль, особенно Транссибирская магистраль — самая длинная в мире, связывающая европейскую часть с Дальним Востоком.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географии для России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определяет её природные ресурсы, климат и разнообразие жизни. Эта уникальная протяжённость способствует развитию экономики и укрепляет роль страны в мире.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2026-05-10T22:56:18Z</dcterms:created>
  <dcterms:modified xsi:type="dcterms:W3CDTF">2026-05-10T22:56:18Z</dcterms:modified>
</cp:coreProperties>
</file>