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Почва: значение и ключевые темы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основа жизни и источник питания растений, влияние на экосистемы и климат.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почва и какую роль она играет в природе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создаётся благодаря климату, рельефу и живым организмам. Она обеспечивает жизнь, очищает воду и регулирует углекислый газ.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процессы и факторы почвообразования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горных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 под воздействием температуры, влаги и ветра постепенно распадаются на мелкие частицы. Это первый этап формирования почвы.
</a:t>
            </a:r>
            <a:endParaRPr lang="en-US" sz="1020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и мёртвые организмы разлагаются микроорганизмами, создавая плодородный гумус. Он улучшает структуру почвы и хранит питательные вещества.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и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 скорость почвообразования и состав. За долгие годы почва развивается под воздействием животных, растений и геологических факторов.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Вертикальное строение почвенного профиля: горизонты
</a:t>
            </a:r>
            <a:endParaRPr lang="en-US" sz="288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А — верхний слой с большим количеством гумуса и тёмным цветом. Он насыщен корнями и максимально плодороден.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B содержит вымытые вещества, отличается плотностью и цветом. Горизонт C — материнская порода, служит основой почвы.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— богатство степей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занимают большие площади и отличаются высоким содержанием гумуса. Они прекрасно подходят для сельского хозяйства благодаря плодородию.
</a:t>
            </a:r>
            <a:endParaRPr lang="en-US" sz="918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Подзолистые почвы в северных лесах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почвы распространены в тайге и имеют кислую реакцию, что требует удобрений для выращивания культурных растений.
</a:t>
            </a:r>
            <a:endParaRPr lang="en-US" sz="906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Каштановые почвы сухих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в полупустынях, содержат минеральные соли и имеют характерный рыжеватый оттенок. Подходят для засухоустойчивых культур.
</a:t>
            </a:r>
            <a:endParaRPr lang="en-US" sz="906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почв в мире и России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— черное золото полей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богат гумусом, до 15%, и обладает удобной комковатой структурой, обеспечивающей воздухообмен и влагу.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почвы распространены в России и соседних странах, дают значительную часть зернового урожая благодаря своей плодородности.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32" y="914025"/>
            <a:ext cx="3663136" cy="38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Подзолистые почвы: особенности и ареал
</a:t>
            </a:r>
            <a:endParaRPr lang="en-US" sz="2985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240325" y="1250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Подзолистый горизонт — светлый и бедный органикой слой почвы. Образуется в условиях северных лесов с прохладным и влажным климатом.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40325" y="2425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почвы кислы и требуют внесения удобрений для нормального роста культурных растений, поэтому ограниченно используются в земледелии.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Каштановые почвы: состав и применение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Каштановые почвы содержат мало гумуса, но насыщены минеральными солями, что придаёт им характерный рыжий цвет.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почвах выращивают устойчивые к засухе культуры, такие как пшеница и люцерна, что способствует сельскому хозяйству сухих регионов.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диаграмма толщины гумусовых горизонтов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Гумусовый горизонт в чернозёмах значительно толще, чем в подзолистых и каштановых почвах. Это влияет на плодородие и урожайность.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плодородного слоя напрямую связана с потенциалом почвы обеспечивать растения питательными веществами.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почв России, 2023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плодородия почвы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зависит от содержания гумуса, способного удерживать воду и питательные вещества для растений.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почвы влияет на воздухопроницаемость и водообмен, что важно для развития корней.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водный и воздушный режим обеспечивает комфортные условия для роста растений и высокую продуктивность сельского хозяйства.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5–15%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придаёт почве тёмный цвет, рыхлую структуру и удерживает влагу с питательными веществами. Его содержание — ключ к плодородию.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Академия наук РФ, агрономические исследования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обычное содержание гумуса в плодородных почвах, что обеспечивает их высокую продуктивность и плодородие.
</a:t>
            </a:r>
            <a:endParaRPr lang="en-US" sz="19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почвы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глина и ил формируют основу почвы, создавая её скелет и определяя структуру. Разные пропорции влияют на водопроницаемость и воздухопроницаемость.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Органика, вода и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обеспечивают питание растений, вода переносит питательные элементы, а воздух важен для дыхания корней и микроорганизмов в почве.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почвы и её роль для растений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почвы измеряется в pH и влияет на доступность питательных веществ. Например, кислые почвы преобладают в северных регионах, что ограничивает рост многих культур.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pH для большинства растений — от слабокислого до нейтрального. Нарушение этого диапазона снижает урожайность и видовое разнообразие флоры.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Микробиом почвы — невидимый работник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грамме плодородной почвы живут миллиарды бактерий и грибов, разлагающих органику и способствующих формированию гумуса. Они превращают растительные остатки в питательные вещества для растений.
</a:t>
            </a:r>
            <a:endParaRPr lang="en-US" sz="853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— естественные инженеры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обитатели почвы рыхлят её, улучшая проникновение воздуха и воды. Они перемешивают органику и минералы, создавая оптимальную среду для роста корней и микроорганизмов.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жизнь: микроорганизмы и их значение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почвы: причины и последствия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Причины: вырубка леса, глубокая вспашка и голый грунт усиливают воздействие ветра и воды, вызывая смыв верхнего плодородного слоя.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Последствия: ежегодные потери до 24 млрд тонн почвы приводят к снижению урожайности и ухудшению качества земель, что угрожает продовольственной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 от разрушения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лесополос и террасирование склонов замедляют сток воды и уменьшают выветривание верхнего слоя почвы, сохраняя её плодородие.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многолетних покровных культур и мульчирование снижает эрозию и поддерживает влагу, способствуя устойчивому ведению сельского хозяйства.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32" y="914025"/>
            <a:ext cx="3663136" cy="38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почвы: городской фактор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240325" y="1250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Промышленные выбросы и автомобильные пары накапливают тяжёлые металлы, такие как свинец, в почве, что токсично для растений и животных.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40325" y="2425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Неправильное обращение с отходами и химикатами загрязняет городские и пригороdные почвы, ухудшая качество питания и увеличивая риски для здоровья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Органическое удобрение — основа здоровья почв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Внесение компоста и сидератов возвращает питательные вещества и улучшает структуру почвы. Это восполняет истощённые ресурсы и повышает урожайность.
</a:t>
            </a:r>
            <a:endParaRPr lang="en-US" sz="906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Фитомелиорация: зелёные защитники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растения высаживают для очистки и улучшения почвенного состава после вырубок и пожаров. Они укрепляют структуру и восстанавливают влажностный баланс.
</a:t>
            </a:r>
            <a:endParaRPr lang="en-US" sz="1022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 улучшение почвы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охраны почв в России и мире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об охране почв (1997)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принят федеральный закон, определяющий правовые нормы защиты почв и ответственность за их загрязнение и разрушение.
</a:t>
            </a:r>
            <a:endParaRPr lang="en-US" sz="1063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программы борьбы с эрозией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Реализуются мероприятия по лесонасаждениям, террасированию и севообороту для предупреждения потерь плодородия.
</a:t>
            </a:r>
            <a:endParaRPr lang="en-US" sz="990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агролесомелиорации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развивают комбинированные методы с лесными полосами и биологической защитой, уменьшающие эрозию.
</a:t>
            </a:r>
            <a:endParaRPr lang="en-US" sz="990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опасных химикатов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усилия направлены на ограничение вредных веществ, угрожающих почвенным экосистемам и здоровью человека.
</a:t>
            </a:r>
            <a:endParaRPr lang="en-US" sz="10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будущее — в заботе о почве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невозобновимый ресурс, от которого зависит жизнь. Бережное отношение, разумное земледелие и охрана почв помогут сохранить здоровье планеты и будущих поколений.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2026-05-10T23:47:06Z</dcterms:created>
  <dcterms:modified xsi:type="dcterms:W3CDTF">2026-05-10T23:47:06Z</dcterms:modified>
</cp:coreProperties>
</file>