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часть Земли, где существует жизнь, включая всех живых существ.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живая оболочка Земли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изучается в географии, потому что она связана с воздухом, водой, почвой и климатом. Жизнь развивается в разных оболочках планеты, а обмен между живой и неживой природой поддерживает круговороты веществ. Без биосферы не было бы условий для жизни человека.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биосферы важна для географии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050" y="1648250"/>
            <a:ext cx="828900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956" y="1648250"/>
            <a:ext cx="725288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4100" y="1648250"/>
            <a:ext cx="828900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625" y="1648250"/>
            <a:ext cx="828900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70769" y="1648250"/>
            <a:ext cx="932513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состав биосферы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водоросли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вещества, а водоросли живут в воде и поддерживают пищевые цепи. Они встречаются от лесов и лугов до прибрежных зон и глубинных слоёв водоёмов.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входит в состав биосферы и зависит от её ресурсов: воздуха, воды, пищи и материалов. Одновременно деятельность людей меняет природные условия, поэтому важно беречь биосферу.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разлагать остатки растений и животных. Благодаря этому вещества возвращаются в почву и воду, а природа получает возможность снова «запускать» рост организмов.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в почве и водоёмах, участвуя в разложении органики и превращениях веществ. Без них круговороты в биосфере замедлились бы, а питание экосистем стало бы менее устойчивым.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заселяют разные участки биосферы: от океанов до почвы и воздуха на небольшой высоте. Их формы и поведение зависят от условий среды и доступной пищи.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Вернадский и учение о биосфере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ввёл понятие и почему оно стало научным
</a:t>
            </a:r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и научное понимание биосферы связывают с Владимиром Ивановичем Вернадским. Он жил в конце XIX — первой половине XX века и изучал связь живых организмов с Землёй. Вернадский показал, что жизнь влияет на окружающую среду.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 «сила», меняющая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отмечал: живые организмы не только живут в природе, но и изменяют состав воздуха, воды и почвы. Эти преобразования помогают увидеть, что жизнь — важный фактор развития планеты, а не просто «обитатель»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сосредоточена жизнь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разнообразная жизнь обычно связана с водой и сушей, а в атмосфере она встречается лишь в нижнем слое.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разные оболочки Земли обеспечивают местообитания по-разному: вода и суша дают больше возможностей для видов.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иллюстрация; значения процентов условные для наглядности.
</a:t>
            </a:r>
            <a:endParaRPr lang="en-US" sz="79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 в биосфере
</a:t>
            </a:r>
            <a:endParaRPr lang="en-US" sz="296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это отдельное живое существо, например дерево, кошка или рыба. Он выполняет жизненные процессы и приспосабливается к условиям своего места обитания.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группа организмов одного вида, живущих на одной территории. Популяции взаимодействуют между собой и меняются со временем из‑за условий среды и доступной пищи.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 неживую природу: воду, воздух, почву, свет и тепло. В такой системе всё связано: живое влияет на условия и само от них зависит.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круговорот веществ в биосфере
</a:t>
            </a:r>
            <a:endParaRPr lang="en-US" sz="2602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превращений энергии и веществ между живой и неживой природой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главные производители кислорода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в процессе фотосинтеза. Для него нужны солнечный свет, вода и углекислый газ. Именно так растения запасают энергию в «строительном материале».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фотосинтезе растения выделяют кислород, который нужен животным и человеку для дыхания. Зелёные растения — от лесов до водорослей — поддерживают жизнь и формируют основу многих пищевых цепей.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 — два важных процесса
</a:t>
            </a:r>
            <a:endParaRPr lang="en-US" sz="2508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активен только на свету, а дыхание идёт постоянно у всех живых организмов, включая растения и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 подчёркивает: фотосинтез зависит от света, поэтому в темноте доминирует дыхание. Вместе они поддерживают равновесие биосферы.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схема; значения условные для наглядного сравнения сезонности/света.
</a:t>
            </a:r>
            <a:endParaRPr lang="en-US" sz="7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 природе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пищевой цепи: трава — кузнечик — лягушка — уж — ястреб. В реальности такие цепи часто соединяются, образуя пищевые сети, где один вид может участвовать в нескольких связях.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передаётся в биосфере последовательно: сначала её получают растения, затем травоядные животные, а потом хищники. Каждый «шаг» связан с тем, чем питается следующий организм.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один вид, может нарушиться питание других животных и измениться численность многих организмов. Поэтому сохранение биоразнообразия важно для устойчивости экосистем.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91302"/>
            <a:ext cx="3377400" cy="14651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жизни организмов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три главные среды обитания: водная, наземно-воздушная и почвенная. У каждой среды свои условия, поэтому у организмов вырабатываются разные приспособления.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имеет «свои правила», и организмы могут жить только там, где их строение и образ жизни подходят к условиям.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 и географии (общие сведения о средах жизни).
</a:t>
            </a:r>
            <a:endParaRPr lang="en-US" sz="7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412" y="1596350"/>
            <a:ext cx="503475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412" y="2278623"/>
            <a:ext cx="503475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977800"/>
            <a:ext cx="609300" cy="54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649275"/>
            <a:ext cx="609300" cy="541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организмы приспосабливаются к среде
</a:t>
            </a:r>
            <a:endParaRPr lang="en-US" sz="2736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широтах многим животным помогают выживать густая шерсть и толстый слой жира: они уменьшают потерю тепла и защищают от холодного ветра. 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нехватка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часто имеют колючки и запас воды в стеблях. Такие признаки уменьшают испарение, отпугивают травоядных и помогают пережить периоды засухи без гибели.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тело обтекаемой формы снижает сопротивление воды и помогает быстро двигаться. Такая форма связана с развитием плавников и рациональным использованием энергии.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 помощью окраски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насекомых окраска помогает прятаться от врагов: они становятся менее заметными на фоне листвы или почвы. Иногда окраска предупреждает о ядовитости.
</a:t>
            </a:r>
            <a:endParaRPr lang="en-US" sz="7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разнообразие видов делает природу устойчивее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водоёме больше ниш: растения, насекомые, птицы и микроорганизмы используют разные ресурсы, поэтому система меньше «проваливается», если меняются условия.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видов больше, сложнее нарушить связи в экосистеме: одну функцию частично могут выполнять другие организмы, и равновесие сохраняется дольше.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примеры: в лесу обычно больше видов растений и животных, чем в степи и в небольшом водоёме (без точных чисел).
</a:t>
            </a:r>
            <a:endParaRPr lang="en-US" sz="5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биосферы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зависит от биосферы так же, как другие живые организмы: он получает воздух для дыхания, воду для жизни, пищу, древесину и хлопок для производства, а также лекарства и полезные ископаемые.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воздействие человека на биосферу может быть сильным: вырубка лесов, строительство городов и загрязнение воздуха и воды меняют ландшафты. Поэтому важно действовать ответственно, а не только пользоваться природой.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деятельность человека влияет на природу
</a:t>
            </a:r>
            <a:endParaRPr lang="en-US" sz="2537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причинно-следственных связей между воздействиями человека и последствиями для биосферы.
</a:t>
            </a:r>
            <a:endParaRPr lang="en-US" sz="10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охраняют биосферу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охраны биосферы создают заповедники, национальные парки и заказники. В таких местах сохраняют природные ландшафты и ограничивают вмешательство человека, чтобы экосистемы могли восстанавливаться.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и уменьшение отходов снижают загрязнение почв и водоёмов. Дополнительно помогают привычки экономить воду и электричество: они уменьшают нагрузку на производство и ресурсы.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Ценными мерами считаются очистка рек и озёр, восстановление берегов и посадка деревьев. Эти действия улучшают условия для растений и животных, а также поддерживают чистоту окружающей среды.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уделяют защите редких видов: контролируют численность, охраняют места обитания и уменьшают угрозы. Благодаря этому удаётся сохранять природное разнообразие и устойчивость экосистем.
</a:t>
            </a:r>
            <a:endParaRPr lang="en-US" sz="10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25752"/>
            <a:ext cx="3377400" cy="14651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и меры их защиты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примеры редких видов и причины их сокращения, а также меры, которые помогают сохранить животных.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главная идея одна: сохранить вид помогает защита его среды обитания и сокращение угроз.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Охранные программы и материалы об особо охраняемых видах (общие сведения, используемые в школьных курсах).
</a:t>
            </a:r>
            <a:endParaRPr lang="en-US" sz="5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биосферы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усиливают друг друга: вырубка лесов уменьшает количество кислорода и убежищ для животных, а загрязнение воды снижает шансы на выживание многих видов.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защитить биосферу, нужно одновременно уменьшать несколько видов воздействия, иначе улучшение в одной сфере не компенсирует вред в другой.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экологических обзоров (без привязки к точным долям).
</a:t>
            </a:r>
            <a:endParaRPr lang="en-US" sz="7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244" y="1648250"/>
            <a:ext cx="932513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7150" y="1648250"/>
            <a:ext cx="828900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5906" y="1648250"/>
            <a:ext cx="725288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625" y="1648250"/>
            <a:ext cx="828900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75" y="1648250"/>
            <a:ext cx="828900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школьник для защиты биосферы
</a:t>
            </a:r>
            <a:endParaRPr lang="en-US" sz="2432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электричества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Старайся выключать свет, закрывать воду при умывании и утечках, использовать разумный режим отопления. Экономия энергии снижает нагрузку на электростанции и уменьшает выбросы.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вреда животным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тревожь животных и насекомых: не разоряй гнёзда, не трогай птенцов и не уничтожай «непонятных» существ. Наблюдение вместо вмешательства снижает риск гибели.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мусору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оставляй после себя упаковки и бутылки, пользуйся урнами. Даже небольшое загрязнение портит почву и воду, а животные могут принять мусор за пищу.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растений и деревьев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ломай ветки, не вытаптывай клумбы и газоны, не рви редкие растения. Так ты помогаешь сохранить места обитания и уменьшаешь вред растительному покрову вокруг школы и дома.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Собирай макулатуру, пластик и другое раздельно там, где это возможно. Сортировка помогает направлять сырьё на переработку и уменьшает количество мусора на свалках и в природных местах.
</a:t>
            </a:r>
            <a:endParaRPr lang="en-US" sz="8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всё живое и те части Земли, где возможна жизнь. Её поддерживают солнечная энергия, фотосинтез, дыхание и круговорот веществ. Сохранять биосферу — значит беречь воздух, воду, почву, разнообразие и условия для будущих поколений.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основа жизни на Земле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2026-05-12T23:57:59Z</dcterms:created>
  <dcterms:modified xsi:type="dcterms:W3CDTF">2026-05-12T23:57:59Z</dcterms:modified>
</cp:coreProperties>
</file>