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Зощенко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который помогает увидеть человеческие слабости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и его время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Зощенко жил в эпоху войн, революций и перемен. Его рассказы точно передают городскую жизнь 1920–1930-х годов и показывают, как новые правила сталкивались со старыми привычками.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впечатления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1894 — рождение в Петербурге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Зощенко появился на свет 29 июля 1894 года в Петербурге. Городские улицы, дворы и разговоры людей запоминались ему с детства.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домашняя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был художником, мать — актрисой и писательницей. В большой семье Михаил рано научился наблюдать за характером и поведением людей.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интерес к жизни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сцены, семейные беседы и смешные бытовые случаи стали для него важным материалом. Позже именно из таких наблюдений выросли его рассказы.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испытания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и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учился в Петербургском университете, но война изменила его планы. Он служил в армии, был ранен и увидел тяжелую фронтовую жизнь.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после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писатель сменил несколько занятий и долго искал свой путь. Эти перемены сделали его особенно внимательным к простому человеку и его трудностям.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Михаила Зощенко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личная биография писателя тесно связана с важнейшими событиями российской истории.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становилась эпоха, тем острее звучала его сатира и тем заметнее была судьба писателя.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М. Зощенко; даты: 1894, 1914–1917, начало 1920-х, 1935, 1946, 1958
</a:t>
            </a:r>
            <a:endParaRPr lang="en-US" sz="7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Зощенко пришёл в литературу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1920-х годов Зощенко начал печататься и быстро привлёк внимание короткими, точными рассказами о повседневной жизни.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героями стали служащие, жильцы коммунальных квартир, пассажиры, покупатели и чиновники — люди, которых легко узнать в обычной городской жизни.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его прозе придавали простой язык, бытовые детали и неожиданная смесь смеха с легкой грустью.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и их особенности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писатель соединял бытовую комедию и серьёзный смысл.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самые известные тексты объединяет внимание к обычной жизни, но за смешной формой в них скрыты важные наблюдения о человеке.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М. Зощенко; указанные в задании годы публикации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Зощенко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строит фразы так, будто герой говорит вслух, прямо и без лишней книжности. Из-за этого рассказ звучит живо и естественно.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предложения помогают быстро передать событие и сделать текст понятным. Школьнику легко следить за сюжетом и замечать смешные детали.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портрет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повторы и неловкие обороты показывают характер персонажа лучше длинного описания. Читатель сразу понимает, кто перед ним и как он себя ведёт.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 серьёзным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 делает смешное особенно заметным, но за комизмом всегда чувствуется оценка поступков. Так сатира становится понятной и запоминающейся.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зощенковский рассказ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развитие сюжета в короткой прозе Зощенко.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сатиры у Зощенко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высмеивает жадность, хвастовство и желание казаться важнее, чем есть на самом деле. Такие черты особенно заметны в обычных бытовых разговорах и мелких конфликтах.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важны грубость, равнодушие и невежливость, потому что именно они делают жизнь людей труднее. В рассказах это видно в очередях, учреждениях и общественных местах.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часто показывает трусость, самодовольство и неумение вести себя честно. Герои хотят получить выгоду быстро, но сами попадают в нелепое положение.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сатира направлена не на один случай, а на привычки и поведение людей. Поэтому рассказы легко узнать и сегодня, в самых обычных жизненных ситуациях.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рассказов Зощенко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Служащий, который старается выглядеть солидно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Зощенко такой герой обычно говорит уверенно, но в важный момент путается, сердится или делает нелепый вывод. За внешней важностью сразу видны обычные страхи и желание казаться значительнее, чем он есть на самом деле.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 или пассажир, с которым легко узнать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персонаж живет рядом с читателем: он стоит в очереди, едет в трамвае, спорит на лестнице или жалуется в учреждении. Комизм возникает потому, что ситуация знакома каждому, а поведение героя неожиданно и смешно.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Посетитель учреждения, который не умеет вести себя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хочет получить простое решение, но теряет терпение, грубит или говорит не к месту. В таком образе Зощенко показывает, как обычная неловкость и плохие манеры превращают бытовой эпизод в яркую сатирическую сцену.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высмеивает писатель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отдельные сюжеты, а повторяющиеся человеческие привычки, из которых у Зощенко рождается комический эффект.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сатирический удар направлен на повседневное поведение: именно в быту слабости человека видны особенно ясно.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рассказам М. М. Зощенко; условное тематическое распределение для визуализации.
</a:t>
            </a:r>
            <a:endParaRPr lang="en-US" sz="6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история может научить ребенка лучше, чем длинное нравоучение.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Зощенко особенно заметны простота речи и понятный нравственный смысл. Это делает его прозу удобной для чтения в среднем школьном возрасте.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детским произведениям М. М. Зощенко и их школьному чтению.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судьба, критика и цензура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литературной судьбы М. М. Зощенко; обобщение по биографическим и литературоведческим материалам.
</a:t>
            </a:r>
            <a:endParaRPr lang="en-US" sz="61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менялось отношение к писателю в разные десятилетия.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Зощенко показывает, что в XX веке писательская репутация зависела не только от таланта, но и от политической обстановки.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«Перед восходом солнца»: серьёзная книга о человеке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книге Зощенко отказывается от привычного смеха и обращается к памяти, страхам и внутренним переживаниям. Тон становится более тихим и напряженным, а внимание сосредоточено на душевной жизни человека.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отличается от сатирических рассказов не только содержанием, но и способом разговора с читателем. Автор не высмеивает героя, а пытается понять его состояние, что делает книгу особенно личной и необычной.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важный пример того, что один и тот же писатель может работать в разных жанрах. Зощенко показывает: серьезная проза тоже может быть честной, точной и глубоко человечной.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Зощенко читают и сегодня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короткой формой, узнаваемыми ситуациями и интересом современных школьников.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Ленинград в прозе Зощенко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место бытовых столкновений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Зощенко городские улицы, коммунальные квартиры и трамваи помогают сразу увидеть характеры людей. В тесном пространстве любой спор, очередь или разговор звучат острее и смешнее.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часть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Ленинград у писателя выглядят очень конкретно: с учреждениями, дворами и тесным бытом. Поэтому место действия не просто сопровождает сюжет, а усиливает его сатирический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работал Зощенко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 Зощенко связаны между собой общей наблюдательностью и интересом к человеку в повседневной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остается короткий рассказ: в нем сильнее всего видны точный штрих, быстрый сюжет и неожиданная развязка.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жанрам творчества М. М. Зощенко; условные значения для сравнительной диаграммы.
</a:t>
            </a:r>
            <a:endParaRPr lang="en-US" sz="6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Михаиле Зощенко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писал о самых обычных людях и показывал их слабости без украшений. Его герои смешны именно потому, что в них легко узнать знакомые черты.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его рассказов простой, разговорный и очень точный. Благодаря этому даже школьник быстро понимает сюжет, а вместе с ним и скрытую сатиру.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шуткой у Зощенко всегда стоит серьезная мысль о вежливости, честности и ответственности. Смех в его прозе помогает не только развлечь, но и задуматься.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остается интересен и сегодня, потому что человеческие ошибки, упрямство и желание казаться лучше почти не меняются со временем.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жизни и творчества Михаила Зощенко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Зощенко вошел в русскую литературу как мастер короткого рассказа, который умел смешно и точно говорить о человеческих слабостях. Его книги до сих пор учат видеть жизнь внимательнее и честнее.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2026-05-19T04:25:16Z</dcterms:created>
  <dcterms:modified xsi:type="dcterms:W3CDTF">2026-05-19T04:25:16Z</dcterms:modified>
</cp:coreProperties>
</file>