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фигур и гомотетия в геометрии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форма, разные размеры: изучаем подобие и гомотетию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читать карты, чертежи и планы, строить модели и работать с изображениями. Оно связывает пропорции, масштаб и изменения длины, периметра и площади.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подобные фигуры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сохраняют общий вид: их углы совпадают по соответствию, а различие может быть только в размере.
</a:t>
            </a:r>
            <a:endParaRPr lang="en-US" sz="1557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фигур находятся в одном и том же отношении, поэтому все линейные размеры изменяются одинаково.
</a:t>
            </a:r>
            <a:endParaRPr lang="en-US" sz="1441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треугольниками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со сторонами 3, 4, 5 см и 6, 8, 10 см подобны: каждая сторона второго вдвое больше соответствующей стороны первого.
</a:t>
            </a:r>
            <a:endParaRPr lang="en-US" sz="1471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подобии сохраняются форма и углы, а меняются только размеры. Именно поэтому одну и ту же фигуру можно увидеть в разных масштабах.
</a:t>
            </a:r>
            <a:endParaRPr lang="en-US" sz="14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углам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одного треугольника равны двум углам другого, то треугольники подобны. Третьи углы тоже окажутся равными.
</a:t>
            </a:r>
            <a:endParaRPr lang="en-US" sz="1675" dirty="0"/>
          </a:p>
        </p:txBody>
      </p:sp>
      <p:sp>
        <p:nvSpPr>
          <p:cNvPr id="11" name="Text 3"/>
          <p:cNvSpPr txBox="1"/>
          <p:nvPr/>
        </p:nvSpPr>
        <p:spPr>
          <a:xfrm>
            <a:off x="3329317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двум сторонам и углу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стороны пропорциональны и угол между ними одинаков, треугольники можно сразу считать подобными без дополнительных измерений.
</a:t>
            </a:r>
            <a:endParaRPr lang="en-US" sz="1463" dirty="0"/>
          </a:p>
        </p:txBody>
      </p:sp>
      <p:sp>
        <p:nvSpPr>
          <p:cNvPr id="12" name="Text 4"/>
          <p:cNvSpPr txBox="1"/>
          <p:nvPr/>
        </p:nvSpPr>
        <p:spPr>
          <a:xfrm>
            <a:off x="6082971" y="1221250"/>
            <a:ext cx="2265600" cy="14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трём сторонам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стороны одного треугольника пропорциональны трём сторонам другого, это также доказывает подобие. Этот признак особенно удобен в вычислениях.
</a:t>
            </a:r>
            <a:endParaRPr lang="en-US" sz="14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в примерах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меняется длина каждого объекта после преобразования при разных коэффициентах.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новая длина получается умножением на один коэффициент для соответствующей пары.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задания, учебные примеры.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как преобразование фигуры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определяется центром и коэффициентом k. Именно они задают, где окажется каждая точка исходной фигуры после преобразования.
</a:t>
            </a:r>
            <a:endParaRPr lang="en-US" sz="1434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движется по лучу, выходящему из центра. Новое расстояние от центра становится в k раз больше или меньше исходного.
</a:t>
            </a:r>
            <a:endParaRPr lang="en-US" sz="1601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 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1, фигура увеличивается. Если 0 меньше k меньше 1, она уменьшается, но форма и углы остаются теми же.
</a:t>
            </a:r>
            <a:endParaRPr lang="en-US" sz="1577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k образ строится по другую сторону от центра. Точки оказываются на противоположных лучах относительно исходной фигуры.
</a:t>
            </a:r>
            <a:endParaRPr lang="en-US" sz="13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при гомотетии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образа фигуры с центром O и коэффициентом k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гомотетии и расположение соответствующих точек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соответствующих точек вместе с центром гомотетии лежит на одной прямой. Это помогает быстро проверить правильность построения.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положительный, исходная точка и её образ находятся на одном луче от центра. Фигура сохраняет направление расположения вершин.
</a:t>
            </a:r>
            <a:endParaRPr lang="en-US" sz="1230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отрицательном коэффициенте точки переходят на противоположные лучи. Тогда образ оказывается как бы перевёрнутым относительно центра.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позволяет увидеть не только изменение размеров, но и связь между центром, направлением лучей и положением образа фигуры.
</a:t>
            </a:r>
            <a:endParaRPr lang="en-US" sz="13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k²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изменяется площадь при гомотетии.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 меняются в k раз, то площадь меняется гораздо сильнее — по квадрату коэффициента. Поэтому увеличение быстро заметно на рисунке.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в школьной геометрии.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и коэффициентов подобия
</a:t>
            </a:r>
            <a:endParaRPr lang="en-US" sz="295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связаны исходная длина, новая длина и коэффициент подобия в простых примерах.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 задаёт масштаб всей фигуры: все соответствующие размеры изменяются одинаково.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задания, учебные примеры.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2846405"/>
            <a:ext cx="8034000" cy="15691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коэффициент подобия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63437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соответствующие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пару сторон, которые отвечают друг другу в двух фигурах. Для подобных фигур отношение любой такой пары всегда одно и то же, независимо от выбранного отрезка.
</a:t>
            </a:r>
            <a:endParaRPr lang="en-US" sz="1101" dirty="0"/>
          </a:p>
        </p:txBody>
      </p:sp>
      <p:sp>
        <p:nvSpPr>
          <p:cNvPr id="12" name="Text 3"/>
          <p:cNvSpPr txBox="1"/>
          <p:nvPr/>
        </p:nvSpPr>
        <p:spPr>
          <a:xfrm>
            <a:off x="2612665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отношение длин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равна 8 см, а соответствующая ей сторона — 12 см, то коэффициент подобия равен 12/8 = 1,5. Это означает увеличение в полтора раза.
</a:t>
            </a:r>
            <a:endParaRPr lang="en-US" sz="1227" dirty="0"/>
          </a:p>
        </p:txBody>
      </p:sp>
      <p:sp>
        <p:nvSpPr>
          <p:cNvPr id="13" name="Text 4"/>
          <p:cNvSpPr txBox="1"/>
          <p:nvPr/>
        </p:nvSpPr>
        <p:spPr>
          <a:xfrm>
            <a:off x="4661892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несколько пар
</a:t>
            </a:r>
            <a:pPr algn="l" indent="0" marL="0">
              <a:lnSpc>
                <a:spcPct val="100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отношения недостаточно: нужно сравнить ещё несколько соответствующих сторон. У подобных фигур все полученные дроби совпадают, поэтому коэффициент остаётся одинаковым для всей фигуры.
</a:t>
            </a:r>
            <a:endParaRPr lang="en-US" sz="1026" dirty="0"/>
          </a:p>
        </p:txBody>
      </p:sp>
      <p:sp>
        <p:nvSpPr>
          <p:cNvPr id="14" name="Text 5"/>
          <p:cNvSpPr txBox="1"/>
          <p:nvPr/>
        </p:nvSpPr>
        <p:spPr>
          <a:xfrm>
            <a:off x="6711120" y="1221245"/>
            <a:ext cx="1629618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 о подобии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отношение отличается от остальных, фигуры не являются подобными. Такой проверкой удобно пользоваться в задачах, где нужно быстро подтвердить или опровергнуть подобие.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и отношения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прямоугольников решающим является отношение длины и ширины. Если оно одинаково у двух фигур, то прямоугольники подобны, даже если их размеры заметно различаются.
</a:t>
            </a:r>
            <a:endParaRPr lang="en-US" sz="1480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 контрпример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2 см × 3 см подобен прямоугольнику 4 см × 6 см, потому что отношения сторон равны. А прямоугольник 4 см × 5 см уже не подходит.
</a:t>
            </a:r>
            <a:endParaRPr lang="en-US" sz="167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квадраты всегда подобны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квадрата все стороны равны, а все углы прямые. Поэтому два квадрата совпадают по форме и отличаются только размером, то есть всегда подобны между собой.
</a:t>
            </a:r>
            <a:endParaRPr lang="en-US" sz="1594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прямоугольников и квадратов
</a:t>
            </a:r>
            <a:endParaRPr lang="en-US" sz="3200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подобие фигур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особенно важно там, где нужно передавать объект в другом масштабе, сохраняя форму и пропорции.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картами и моделями: именно они наглядно показывают работу масштаба и преобразования размеров.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примерам из школьного курса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гомотетия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изображениях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рисунка масштаб указывает, насколько выросли все отрезки. При уменьшении он помогает точно восстановить, как выглядел бы объект в натуральную величину.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на плане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1:1000 означает, что 1 см на плане соответствует 1000 см на местности, то есть 10 м. Это практический способ показать уменьшение без потери формы.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коэффициентом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можно рассматривать как коэффициент подобия в записи для чертежей и карт. Он показывает, во сколько раз все длины увеличены или уменьшены относительно оригинала.
</a:t>
            </a:r>
            <a:endParaRPr lang="en-US" sz="15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на подобие фигур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соответствия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углы, стороны и вершины в двух фигурах соответствуют друг другу. Без этого невозможно правильно составить отношения и сравнить фигуры.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коэффициент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составляют отношения соответствующих сторон и смотрят, совпадают ли они. Если все отношения одинаковы, можно говорить о подобии и использовать коэффициент для дальнейших вычислений.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Вычисляют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подставляют коэффициент в пропорцию и находят длину, периметр или площадь. Для площади важно помнить, что она изменяется не так, как стороны.
</a:t>
            </a:r>
            <a:endParaRPr lang="en-US" sz="1441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 признаки треугольников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треугольниками особенно полезно помнить три признака подобия. Они позволяют доказать результат даже тогда, когда известны не все стороны фигуры.
</a:t>
            </a:r>
            <a:endParaRPr lang="en-US" sz="13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 увеличении в 2 раза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коэффициент по-разному влияет на длины и площади, поэтому нельзя судить о росте фигуры только по одному измерению.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удвоении размеров линейные величины растут в 2 раза, а площадь — в 4 раза, то есть быстрее и заметнее.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свойствам подобия и гомотетии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подобия
</a:t>
            </a:r>
            <a:endParaRPr lang="en-US" sz="295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фигуры считают подобными только потому, что они похожи внешне. На самом деле нужно проверять углы и отношения сторон, а не полагаться на общий силуэт.
</a:t>
            </a:r>
            <a:endParaRPr lang="en-US" sz="1301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равенством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фигуры имеют одинаковые размеры, а подобные могут быть больше или меньше. Если не отличать эти понятия, легко сделать неверный вывод о совпадении фигур.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выбирают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 при сравнении неправильных пар сторон. Соответствующие элементы нужно выбирать аккуратно, иначе отношение длин не даст правильного коэффициента подобия.
</a:t>
            </a:r>
            <a:endParaRPr lang="en-US" sz="1172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все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совпало только одно отношение, этого недостаточно. Для подтверждения подобия нужно убедиться, что все соответствующие стороны дают один и тот же результат.
</a:t>
            </a:r>
            <a:endParaRPr lang="en-US" sz="11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подобия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фигуры на подобие и выбор признака для треугольников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темы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зависимости между длинами, периметром, площадью и гомотетией.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 периметры изменяются одинаково, а площадь растёт или уменьшается значительно быстрее, потому что зависит от квадрата коэффициента.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«Подобие фигур. Гомотетия»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187" y="728625"/>
            <a:ext cx="3073977" cy="441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11718" y="100867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и гомотетия помогают видеть геометрию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объясняют, как одна и та же форма может существовать в разных размерах. Они нужны для карт, чертежей, моделей и точных измерений, а в задачах помогают уверенно находить неизвестные величины.
</a:t>
            </a:r>
            <a:endParaRPr lang="en-US" sz="31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2026-06-03T13:28:29Z</dcterms:created>
  <dcterms:modified xsi:type="dcterms:W3CDTF">2026-06-03T13:28:29Z</dcterms:modified>
</cp:coreProperties>
</file>