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узнавали Землю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знания рождались из наблюдений, а сегодня опираются на карты, экспедиции и снимки из космоса.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нужно знать Землю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Земле помогали находить воду, удобные места для жизни и безопасные пути в путешествиях. Сначала сведения собирали по берегам рек, морей и торговым маршрутам. Затем наблюдения сравнивали, записывали и переносили на карты, превращая географию в науку.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древних представлениях Земля считалась плоской: люди объясняли видимый мир привычными образами и не имели способов проверить догадки.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того времени были схематичными — на них показывали знакомые реки, города и дороги. Часто изображения помогали лишь ориентироваться, а не передавать точную форму планеты.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Вавилонские и египетские изображения мира применяли в быту и путешествиях, но они смешивали факты с легендами. Поэтому сведения оставались разными и неполными.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первые представления о мире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Древней Греции сделали первые научные выводы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обратил внимание на тень Земли во время лунного затмения: она всегда выглядела круглой. Этот наблюдательный аргумент поддерживал идею о шарообразности Земли, а не о плоской форме.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около 240 года до н. э. попытался измерить окружность Земли и получил значение, близкое к современному. Птолемей составил карту с градусной сеткой, что помогало точнее находить местоположение.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географические знания по времени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приносил больше сведений о материках и океанах: от разрозненных описаний к измерениям и систематическим картам.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последовательности этапов видно: точность повышалась, когда география опиралась не только на рассказы, но и на измерения и новые технологии.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научно-популярные обобщения по истории географии; временная последовательность этапов (качественная шкала).
</a:t>
            </a:r>
            <a:endParaRPr lang="en-US" sz="8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75" y="2266178"/>
            <a:ext cx="22785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путешественники и новые сведения о Земле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уточнение знаний учёными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учёные собирали и переводили наследие древности, а затем уточняли сведения о странах Азии и Африки. Так в Европе появлялись более связные описания земель и маршрутов.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морских путей в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мореплаватели документировали побережья и характеристики морских путей. Эти сведения помогали ориентироваться в дальних плаваниях и расширяли представления о расстояниях и береговых линиях.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Марко Поло и новые подробности для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Марко Поло передал в Европу рассказы о странах Востока, торговле и городах. Для многих европейцев это были почти неизвестные территории, а значит — новые ориентиры и темы для карт.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17333"/>
            <a:ext cx="4782600" cy="2356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мореплаватели и их открытия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экспедиции расширяли представления о Земле и помогали наносить на карты новые земли и маршруты.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меняли карты быстрее всего: расширялась география морских маршрутов и точнее становились описания берегов, направлений и территорий.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 истории географических открытий, школьные энциклопедии и учебные материалы.
</a:t>
            </a:r>
            <a:endParaRPr lang="en-US" sz="8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новые географические знания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к проверенным картам и описаниям местности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нередко были условными: мир изображали так, как его представляли авторы, поэтому формы материков и океанов могли заметно отличаться.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изменялись карты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карты стали более «научными»: на них появились масштаб, условные знаки и градусная сетка. Благодаря этому местоположение можно было определять точнее.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путешествия добавляли на карты острова, новые участки берегов и сведения о природных явлениях. В итоге ошибки уменьшались, а карты становились удобнее для людей и для учебы.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XIX века изучали природу разных частей Земли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фон Гумбольдт: природа и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фон Гумбольдт изучал климат и растения, наблюдая, как природа меняется с высотой. Он собирал материалы в экспедициях и помогал связывать природные особенности с условиями местности. 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исследователи гор и Центральной Азии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Семёнов-Тян-Шанский исследовал горы Тянь-Шаня, а Николай Пржевальский описывал природу Центральной Азии. В экспедициях собирали образцы растений и горных пород, а также сведения о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современная география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работ опирается на данные измерений и наблюдений: от высот и температур до изменений берегов и лесного покрова.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темы взаимосвязаны: природные условия влияют на хозяйство и жизнь людей, а карты помогают сводить сведения в единую систему.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направлений современной географии, учебные программы (без единого «процентного» распределения); данные об объёме исследований не обобщены в едином официальном числе.
</a:t>
            </a:r>
            <a:endParaRPr lang="en-US" sz="7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изменили изучение Земли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— первый запуск спутника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возможность получать изображения Земли из космоса. Это дало учёным новый взгляд: проще видеть погоду, облачность и крупные изменения на больших расстояниях.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1960–1980-е — регулярные наблюдения и тематические снимки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помогали следить за лесами, пустынями, городскими районами, пожарами и таянием льдов. Постепенно формировались методы обработки изображений для разных задач.
</a:t>
            </a:r>
            <a:endParaRPr lang="en-US" sz="1176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навигационные системы в массовом использовании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спутниковые системы позволяют определять положение почти в любой точке. Благодаря этому навигация стала частью транспорта и повседневных маршрутов.
</a:t>
            </a:r>
            <a:endParaRPr lang="en-US" sz="11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 цифровые карты вокруг нас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 несколько кликов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карта в навигаторе показывает дороги и пробки, а затем предлагает альтернативные варианты. Геоинформационная система берёт данные о дорожной сети и дополняет их текущей информацией, чтобы пользователю было проще выбрать быстрый путь.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 учёт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службах доставки ГИС помогает рассчитывать время и оптимальные траектории перемещения. Слои карты объединяют адреса, типы дорог и ограничения, а затем помогают распределять заказы так, чтобы не тратить лишние часы в пути.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Метеосервисы отображают облачность, осадки и ветер в виде слоёв поверх местности. Благодаря этому можно сравнить районы «на одной и той же карте», увидеть, как меняется погода во времени и планировать действия заранее.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12729"/>
            <a:ext cx="4782600" cy="1765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географической информации сегодня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сведения собирают не одним способом, а сразу несколькими: со спутников, с воздуха и при полевых работах.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источников повышает точность: космические данные показывают картину целиком, а измерения на месте уточняют детали и помогают отслеживать изменения.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обзор современных источников геоданных (учебные материалы и открытые практики географии).
</a:t>
            </a:r>
            <a:endParaRPr lang="en-US" sz="8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новое знание попадает в учебники и карты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путь от наблюдения до включения в атласы и цифровые базы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понимать погоду и климат: от причин сезонных изменений до влияния ветров и рельефа на температуру и осадки в разных местах.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нужны для защиты природы. Зная, где вероятны лесные пожары и наводнения, можно заранее планировать меры безопасности и реагирования.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планировать города и инфраструктуру: учитывать риски затоплений, удобство транспортных связей и условия для жилья, работы и отдыха.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географические знания важны сегодня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она объясняет различия в жизни людей в горах, пустынях, лесах и у морей: где легче вести хозяйство и как природные условия влияют на быт.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ошибок к точным сведениям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появления новых приборов и методов менялось качество измерений: данные становились сопоставимыми, а карты — проверяемыми.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очевидна: чем лучше способы наблюдения, тем меньше расхождений и тем точнее общая географическая картина.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логика развития методов географии; численные уровни — условная учебная шкала для сравнения этапов.
</a:t>
            </a:r>
            <a:endParaRPr lang="en-US" sz="8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землепроходцы изучали Сибирь и Дальний Восток, а также северные территории. Они описывали новые реки, перевалы и маршруты, связывая дальние районы в единую картину пространства.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исследования в России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российские учёные развивали картографию, океанологию и исследования Арктики. Это требовало точных наблюдений и работы в сложных природных условиях.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помогали лучше ориентироваться на огромной территории страны: уточнялись границы районов, особенности побережий и свойства водных систем. Так повышалась практическая ценность знаний.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исследования укрепляли связь науки с практикой: результаты использовали при планировании хозяйственной деятельности и при изучении природных рисков в северных районах.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25" y="1797831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11097"/>
            <a:ext cx="384600" cy="34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открытия продолжаются сейчас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продолжают детально измерять форму суши и дна океана. Современные данные помогают лучше понимать, где проходят хребты, впадины и разломы.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ледников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сезонный снег отслеживают по спутникам и в экспедициях. По таким наблюдениям судят о темпах таяния и возможных изменениях водных ресурсов.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измерения помогают следить за деформациями земной коры. Это важно для понимания землетрясений и оценки рисков в разных регионах.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природных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границы лесов, степей и других природных областей, а также состояние рек и морей. Поэтому обновляются карты и выводы о происходящих процессах.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развитии географических знаний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географии — это движение от догадок к измерениям, картам и космическим снимкам. Земля рассматривается как единая система, где природа и жизнь людей связаны, а новые технологии постоянно уточняют картину.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2026-05-12T22:54:26Z</dcterms:created>
  <dcterms:modified xsi:type="dcterms:W3CDTF">2026-05-12T22:54:26Z</dcterms:modified>
</cp:coreProperties>
</file>