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весна красная!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Читаем, наблюдаем и открываем весну вокруг себя.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легко узнаётся: тает снег, звенит капель, возвращаются птицы. Поэтому поэты и писатели часто выбирают её для светлых, радостных и очень наглядных описаний.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весна так любима в книгах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весенних месяца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приносит первые капли, рыхлый снег и светлые, но ещё прохладные дни. В природе уже заметно: зима слабеет, а весна начинает своё осторожное движение.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связан с ручьями, проталинами и набухшими почками. Земля освобождается от снега, и вокруг становится больше влаги, движения и тихого весеннего шума.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 — самый зелёный месяц весны. Распускаются листья, цветут сады, теплеет воздух, а день становится длиннее, будто солнце решило задержаться подольше.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поднимается выше, и его лучи уже по-настоящему согревают землю. С крыш начинают падать капли, а на дорожках блестят мокрые следы. Во дворе становится шумно, светло и по-весеннему оживлённо.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и ручейки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 прямо на глазах, и на асфальте появляются лужи, ручейки и блестящие полоски воды. Дети шагают осторожно, а в резиновых сапогах идти даже веселее — можно смело обходить весенние «озёра».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двор меняется после зимы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31" y="1225603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050" y="122560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6388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794" y="3638866"/>
            <a:ext cx="234413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675" y="2447589"/>
            <a:ext cx="267900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весны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появляются тёмные пятна, где снег уже сошёл. Они словно подсказывают: весна добралась и сюда.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Проталины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набухают почки, и в них уже спрятаны будущие листья. Деревья будто готовятся к пробуждению.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они совсем маленькие и нежные, но именно они делают деревья живыми и яркими после долгой зимы.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листочки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небе и во дворах снова слышно щебетание. Птицы возвращают природе звук, а вместе с ним — радостное настроение.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сбегает по дорожкам и канавкам, превращая двор в весёлое водное путешествие. Весна любит движение.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просыпается весной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изменений в конце зимы и начале весны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 домой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перелётные птицы возвращаются в родные места. Одними из первых прилетают грачи, а затем — скворцы, жаворонки и ласточки, и небо сразу становится оживлённым.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 нужны гнёзда, ветки, трава и тихие места. Поэтому весной особенно важно не шуметь возле деревьев и беречь всё, что помогает им устроиться дома.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начинают расти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Набухают почки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деревьев начинается движение сока, и почки становятся заметнее. Это первый знак того, что растение проснулось после зимнего покоя.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ростки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почек выходят нежные листочки и побеги. Земля вокруг постепенно зеленеет, а воздух наполняется свежим весенним запахом.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Расцветают первые растения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Подснежники, мать-и-мачеха и верба появляются очень рано. Эти растения особенно хрупкие, поэтому их важно не рвать.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цветение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раскрываются лепестки, и весна становится особенно нарядной. Сад и двор будто надевают свой лучший зелёный костюм.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весной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зимы медведь выходит из берлоги, а заяц меняет шерсть на более подходящую к новому сезону. Животным нужно привыкнуть к свету, теплу и движению.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чаще ищет пищу и быстро перебирается с ветки на ветку. Весной у лесных жителей много дел, поэтому они выглядят особенно занятными и деловитыми.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зверей появляются детёныши. Это время заботы, когда взрослые животные защищают малышей и помогают им вырасти сильными и ловкими.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стихах весенние звери часто выглядят бодрыми и живыми. Кажется, что после долгой зимы у них начинается новая, очень важная работа.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погода и одежда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погода меняется быстро: утром может быть прохладно, днём — тепло, а вечером снова дует ветер. Поэтому на прогулку лучше надеть куртку, шапку и обувь, не боящуюся луж.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погода делает весну немного капризной, но от этого она только интереснее. В книгах это помогает показать её настроение: то ласковое, то озорное, как будто весна улыбается и подмигивает.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дела людей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люди наводят порядок во дворах и парках: убирают мусор, сгребают прошлогодние листья, чистят дорожки и готовят клумбы к новым посадкам.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 деревнях у взрослых появляется много работы на улице. Они белят деревья, чинят ограды, сажают семена и ухаживают за огородом.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это знакомые весенние дела из жизни рядом с домом. Такие наблюдения помогают понять, что весна приносит не только красоту, но и дружную работу.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слова «красная» помогают увидеть, почему весну в старинной речи называли красивой и нарядной.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толковые и этимологические словари
</a:t>
            </a:r>
            <a:endParaRPr lang="en-US" sz="4800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текстах это старое слово соединяет красоту природы и радостное настроение людей.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весенние цветы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 выглянул из снега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талой земле еще лежали белые островки снега, а рядом уже показался тонкий подснежник. Он тянулся к свету так смело, будто очень спешил сообщить: весна пришла. Такой цветок легко представить на яркой картинке с голубым небом и прозрачными лужами.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Мать-и-мачеха на теплом бугорке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солнечном бугорке у дорожки появились первые желтые головки мать-и-мачехи. Их заметили не сразу: цветы были маленькие, но очень веселые, как крошечные фонарики. Рядом блестела влажная земля, и казалось, что она тоже просыпается после долгой зимы.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вода весной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в природе: от таяния снега до появления влаги в почве.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500" y="149988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700" y="33592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2563" y="3359250"/>
            <a:ext cx="200925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34369" y="1493250"/>
            <a:ext cx="234413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78950" y="1493250"/>
            <a:ext cx="267900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праздники и добрые традиции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6870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напоминает о внимании, благодарности и тёплых словах для мам, бабушек, сестёр и учителей. Весной особенно приятно дарить цветы и делать добрые сюрпризы.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66772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Марта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168575" y="3810200"/>
            <a:ext cx="41859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напоминает, что природу нужно сохранять чистой и красивой. Дети могут помогать убирать мусор, экономить воду и замечать, как живая земля оживает после зимы.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667725" y="3310700"/>
            <a:ext cx="368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Земли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4716950" y="3810200"/>
            <a:ext cx="41595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светлый праздник связан с радостью, семейным теплом и красивыми традициями. Крашеные яйца, куличи и весеннее настроение делают его особенно ярким и запоминающимся.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5216100" y="3310700"/>
            <a:ext cx="3660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135625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праздник встречает весну весёлыми играми, блинами и шумными гуляньями. Он помогает почувствовать, как зима уходит, а солнце становится заметнее и теплее.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3634650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
</a:t>
            </a:r>
            <a:endParaRPr lang="en-US" sz="1100" dirty="0"/>
          </a:p>
        </p:txBody>
      </p:sp>
      <p:sp>
        <p:nvSpPr>
          <p:cNvPr id="24" name="Text 10"/>
          <p:cNvSpPr txBox="1"/>
          <p:nvPr/>
        </p:nvSpPr>
        <p:spPr>
          <a:xfrm>
            <a:off x="609695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говорят о перелётных птицах, скворечниках и бережном отношении к пернатым соседям. Весной особенно важно не мешать птицам строить гнёзда и выводить птенцов.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59597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птиц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стихах и картинах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весне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любят весну за свет, свежий воздух и тонкие звуки природы. В стихах часто слышны капель, звон птиц и тихая радость пробуждения.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на картинах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передают весну красками, линиями и мягким светом. Голубые, зелёные и розовые оттенки помогают увидеть первые листья, прозрачное небо и нежное настроение.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природу весной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ветки, рвать редкие цветы и разрушать птичьи гнёзда. Даже маленькая невнимательность может навредить живому миру, который только просыпается после зимы.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 важно убрать за собой мусор и не оставлять бумажки в траве. Чистый двор и парк выглядят красивее, а весенним растениям легче расти.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лучше идти по дорожкам, не шуметь возле деревьев и не пугать птиц. Тогда природа спокойно растёт, а наблюдать за ней становится интереснее.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игры на весенней прогулке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64850" y="1426950"/>
            <a:ext cx="38826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таяния
</a:t>
            </a:r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заметить лужи, мокрые дорожки и блеск на крышах. Утром весна кажется тихой и прохладной.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1240875" y="2326075"/>
            <a:ext cx="4556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 капелью
</a:t>
            </a:r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слышны капли, видны ручьи и первые проталины. В это время особенно интересно сравнивать, как меняется двор.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712750" y="3213725"/>
            <a:ext cx="52518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зелёные ростки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взгляд находит почки, травинки и маленькие цветы. Каждая новая зелёная деталь радует, будто это маленький сюрприз.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90400" y="4111275"/>
            <a:ext cx="59364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наблюдения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прогулки можно бегать, смотреть на облака и искать птиц в небе. Такие задания учат замечать природу и подбирать точные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9244" y="994175"/>
            <a:ext cx="3619313" cy="372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8250" y="13682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Старинное значение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«красная» в старинной речи значило «красивая» и «нарядная». Поэтому в названии весны слышится не цвет, а восхищение её красотой.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весна называется красной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8250" y="31154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видно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Весну делают «красной» солнце, первая зелень, звонкие птицы и тёплый ветер. Когда всё вокруг светлеет и оживает, слово звучит особенно точно и радостно.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8622556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— пора, когда всё оживает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помогает увидеть, как природа, книги и жизнь связаны между собой. Она учит замечать красоту, беречь живое и радоваться каждому новому дню.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2026-05-24T03:43:14Z</dcterms:created>
  <dcterms:modified xsi:type="dcterms:W3CDTF">2026-05-24T03:43:14Z</dcterms:modified>
</cp:coreProperties>
</file>