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конференция: Взаимосвязи организмов и окружающей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63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6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Конференция раскрывает связи между жизнью организмов и условиями их среды.
</a:t>
            </a:r>
            <a:pPr algn="l" indent="0" marL="0">
              <a:lnSpc>
                <a:spcPct val="115000"/>
              </a:lnSpc>
              <a:buNone/>
            </a:pPr>
            <a:r>
              <a:rPr lang="en-US" sz="1365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1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экология и почему важны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взаимосвязи живых существ с окружающей средой. Экосистемы — единство живых и неживых компонентов, поддерживающих жизнь на Земле и обеспечивающих круговорот веществ и энергии.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живых и неживых факторов на экосистему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компоненты экосистемы включают растения, животных, грибы и микроорганизмы, которые взаимодействуют между собой и формируют биоценоз.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учетом содержания кислорода в воздухе и воде определяется способность экосистемы поддерживать разнообразие видов и их активности.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живых и неживых факторов формирует структуру, устойчивость и динамику развития экосистемы.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факторы — это климатические условия, включая температуру, влажность, свет и минеральный состав почвы, оказывающие влияние на жизнедеятельность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экосистем,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организмов в лесной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растений обусловлено их ролью в продуцировании энергии и создании среды для других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растения составляют основу лесного биоценоза, поддерживая жизнь животных и микроорганизмов.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в пищевых цепях экосистем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органические вещества, превращая солнечную энергию в питание для последующих звеньев пищевой цепи. Без produцентов существование консументов невозможно.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продуцентов в экосистеме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 и хищные животные используют энергию, накопленную в растениях и других организмах, обеспечивая циркуляцию вещества в экосистеме.
</a:t>
            </a:r>
            <a:endParaRPr lang="en-US" sz="951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Консументы: разнообразие потребителей
</a:t>
            </a:r>
            <a:endParaRPr lang="en-US" sz="1181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органические остатки, возвращая минеральные вещества в почву, что завершает цикл и поддерживает продуктивность экосистемы.
</a:t>
            </a:r>
            <a:endParaRPr lang="en-US" sz="965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и разложение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285776"/>
            <a:ext cx="4663800" cy="257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водных и наземных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средах обитания, типичных представителях, температурных колебаниях и условиях газообмена для водных и наземных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формируют состав и особенности организмов, адаптированных к водной или наземной жизни.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— это объединение гриба и водоросли, где гриб обеспечивает защиту, а водоросль — питание. Такой союз помогает выживать в экстремальных условиях.
</a:t>
            </a:r>
            <a:endParaRPr lang="en-US" sz="712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Симбиоз: союз лишайников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птиц в роще соревнуются за лучшие места для гнездования, что отражает борьбу за ограниченные ресурсы и влияет на их поведение.
</a:t>
            </a:r>
            <a:endParaRPr lang="en-US" sz="823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птицами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питаются кровью диких животных, что ослабляет хозяев и может переносить болезни, оказывая негативное воздействие на популяцию.
</a:t>
            </a:r>
            <a:endParaRPr lang="en-US" sz="84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клещей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взаимоотношений между организмами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091" y="3374873"/>
            <a:ext cx="264619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организмов к среде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у камышовых лягушек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цвета кожи позволяет лягушкам сливаться с фоном водоёмов, защищаясь от хищников.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ехидны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иглы на теле охраняют ехидну от нападений, обеспечивая безопасность в дикой природе.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у суккулентов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например алоэ, накапливают влагу в плотных тканях для переживания засушливого периода.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окружающим условиям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приспособления улучшают выживаемость и размножение организмов в специфических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природные экосистемы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уничтожение деревьев уменьшает численность и разнообразие животных и растений, нарушая естественные связи и условия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биоразнообразие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и токсичные вещества ухудшают качество воздуха и воды, снижая выживаемость чувствительных видов и уменьшая экологическое равновесие.
</a:t>
            </a:r>
            <a:endParaRPr lang="en-US" sz="996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 обитания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уменьшает площади естественных местообитаний, приводя к исчезновению многих видов и разорению экосистем.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застройка и утрата природных биотопов
</a:t>
            </a:r>
            <a:endParaRPr lang="en-US" sz="11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Муниципальная экологическая служба, 2024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загрязнения воздуха и его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Ухудшается качество воздуха, что способствует ухудшению здоровья людей и снижению численности городских птиц.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загрязнения связан с ухудшением экологии и здоровья, подчёркивая необходимость мер охраны окружающей среды.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парки: охрана природных комплексов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более 150 заповедников и национальных парков, таких как Байкальский и Сочинский, которые играют ключевую роль в защите природных ландшафтов и биоразнообразия.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предназначены для сохранения редких и исчезающих видов животных и растений, а также восстановления нарушенных природных экосистем после антропогенных влияний.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охраны природы, в заповедниках проводятся научные исследования и экологическое образование, повышая осведомленность населения о важности бережного отношения к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экосистем: механизмы поддержания равновесия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обладают способностью восстанавливаться после незначительных повреждений благодаря внутренним взаимосвязям и адаптивным процессам, сохраняя биологическое равновесие.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численности одного вида часто приводит к увеличению популяций других, что обеспечивает продолжение жизненных циклов и поддерживает разнообразие видов.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значительные внешние воздействия, такие как загрязнение или вырубка лесов, могут нарушить баланс, вызывая исчезновение одних видов и доминирование других.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устойчивости важно контролировать человеческую деятельность и восстанавливать пострадавшие экосистемы, тем самым сохраняя их функциональность и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очень чувствительны к загрязнениям и служат индикаторами качества воздуха. Если лишайники исчезают с территории, это сигнализирует о высоком уровне загрязнения и необходимости улучшения экологической ситуации.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 как маркеры чистоты воздуха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разнообразие ракообразных в прудах меняется при изменении химического состава воды. Их снижение часто указывает на загрязнение или изменение условий, что служит важным сигналом для экологов.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и качество водоёмов
</a:t>
            </a:r>
            <a:endParaRPr lang="en-US" sz="107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дубовых лесов приводит к исчезновению жуков-лавролюбов, специализированных на этом биотопе. Их исчезновение отражает нарушения лесных экосистем и необходимость охраны ареалов обитания.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жуков-лавролюбов в лесах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биоиндикаторов в оценке состояния окружающей среды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642167"/>
            <a:ext cx="4339200" cy="22700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Вымирающие виды России из Красной книги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состояние популяций и основные угрозы для некоторых редких видов, занесённых в Красную книгу Российской Федерации.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необходимость мер по охране и восстановлению редких видов для сохранения биоразнообразия в России.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между живыми и неживыми компонентами природной 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воды для организмов и экосистем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водном режиме, вызванные природными или антропогенными факторами, ведут к перестройке сообществ и смене экологических условий.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фотосинтеза, транспортировки питательных веществ и поддержания жизненно важных процессов в организмах всех видов.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живых существ на планете зависит от доступного количества воды, определяя биогеографические зоны и типы экосистем.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 по изучению местных экосистем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посещают лесные участки, фиксируя разнообразие растений и животных. Такие наблюдения помогают понять сезонные изменения и связь видов с окружающей средой.
</a:t>
            </a:r>
            <a:endParaRPr lang="en-US" sz="908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 в лесу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экскурсий в пруды школьники исследуют водных насекомых и микроорганизмы, определяя качество воды и её влияние на биоразнообразие.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водных обитателей прудов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записывают время прилёта и отлёта различных птиц, анализируя влияние городской среды на их поведение и количество.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миграцией птиц в городских парках
</a:t>
            </a:r>
            <a:endParaRPr lang="en-US" sz="12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угрозы: обзор актуальных проблем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 ускоряет изменение климата, что приводит к более частым и сильным природным катастрофам, влияющим на все живое на Земле.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Мирового океана пластиком и токсинами становится причиной массовой гибели морских организмов, включая рыб и млекопитающих.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решения этих проблем требуется международное сотрудничество и внедрение устойчивых практик во всех отраслях человеческой деятельности.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тропических лесов сокращает ареалы обитания множества видов и ухудшает качество почв, снижая продуктивность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программы по выпуску зубров в природу позволили увеличить их численность в Центральной России до свыше 1000 особей за последние пятьдесят лет.
</a:t>
            </a:r>
            <a:endParaRPr lang="en-US" sz="696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популяции зубра
</a:t>
            </a:r>
            <a:endParaRPr lang="en-US" sz="1132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и лесники совместно проводят посадки деревьев на вырубленных территориях, способствуя восстановлению естественных ландшафтов и биоразнообразия.
</a:t>
            </a:r>
            <a:endParaRPr lang="en-US" sz="678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лесов после вырубок
</a:t>
            </a:r>
            <a:endParaRPr lang="en-US" sz="127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уборке и раздельному сбору отходов возле Байкала снизили объем бытового загрязнения на 40%, улучшая качество воды и состояние экосистемы.
</a:t>
            </a:r>
            <a:endParaRPr lang="en-US" sz="74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Байкала от бытового мусора
</a:t>
            </a:r>
            <a:endParaRPr lang="en-US" sz="102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успешного восстановления экосистем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экологических знаний в современном 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взаимосвязей между организмами и средой помогает ответственно взаимодействовать с природой, предотвращая экологические проблемы и сохраняя её для будущих поколений.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2026-05-09T05:05:49Z</dcterms:created>
  <dcterms:modified xsi:type="dcterms:W3CDTF">2026-05-09T05:05:49Z</dcterms:modified>
</cp:coreProperties>
</file>