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возмущенное движение, возмущающие силы и приливы
</a:t>
            </a:r>
            <a:pPr algn="l" indent="0" marL="0">
              <a:lnSpc>
                <a:spcPct val="90000"/>
              </a:lnSpc>
              <a:buNone/>
            </a:pPr>
            <a:r>
              <a:rPr lang="en-US" sz="1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возмущенного движения и приливов раскрывает взаимосвязи в природных системах.
</a:t>
            </a:r>
            <a:endParaRPr lang="en-US" sz="29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истоки и развитие исследований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заложил основы закона всемирного тяготения, объяснив природу приливов. Пьер-Симон Лаплас расширил динамическое понимание этих явлений, что стало основой ухода от геоцентрической модели к современной астрономии, показывающей гравитационное влияние на движение и форму тел.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возмущенного движения в физике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Возмущенное движение характеризуется отклонением системы от устойчивого состояния под воздействием внешних сил, изменяющих её поведение и траекторию.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астрономии термин описывает отклонения орбит спутников, которые испытывают дополнительное гравитационное воздействие от соседних небесных тел.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и механике это отражает разницу между идеализированными моделями и реальным поведением систем, обусловленную внешними возмущающими влияниями.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возмущающих сил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силы проявляются в цикличных изменениях, вызванных гравитацией Луны, Солнца и планет, а также регулярными атмосферными процессами.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Импульсные возмущающие силы возникают внезапно и кратковременно, например, при падении метеоритов или внезапных геофизических событиях.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Стохастические силы характеризуются случайными флуктуациями, такими как вариации магнитного поля и атмосферные возмущения.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источниками этих воздействий являются крупные астрономические тела и природные процессы, влияющие на динамику Земли и её атмосферы.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Маятник, установленный на открытом воздухе, испытывает дополнительное движение под воздействием ветровых порывов, что приводит к изменению амплитуды и характера колебаний.
</a:t>
            </a:r>
            <a:endParaRPr lang="en-US" sz="785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маятника под влиянием ветра
</a:t>
            </a:r>
            <a:endParaRPr lang="en-US" sz="1077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 подвергаются отклонениям траекторий при прохождении зон гравитационных неоднородностей, что требует корректировки их орбит для поддержания стабильности.
</a:t>
            </a:r>
            <a:endParaRPr lang="en-US" sz="785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орбит спутников из-за гравитационных аномалий
</a:t>
            </a:r>
            <a:endParaRPr lang="en-US" sz="818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потоки над океанской поверхностью вызывают образовании волн, которые за счёт взаимодействия с гидросферой формируют сложные паттерны движения воды.
</a:t>
            </a:r>
            <a:endParaRPr lang="en-US" sz="785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морских волн ветровыми потоками
</a:t>
            </a:r>
            <a:endParaRPr lang="en-US" sz="917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Массивы дрейфующих льдов перемещаются под влиянием подводных течений, что отражает сложные динамические процессы между гидросферой и атмосферой.
</a:t>
            </a:r>
            <a:endParaRPr lang="en-US" sz="827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айсбергов под воздействием океанских течений
</a:t>
            </a:r>
            <a:endParaRPr lang="en-US" sz="917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возмущенного движения в природе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описание возмущенного движения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 с добавочными возмущающими членами описывают изменение системы при воздействии внешних сил.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небольших возмущениях используется линейная аппроксимация, что упрощает анализ поведения системы без потери качества моделирования.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 нелинейные процессы требуют применения методов нелинейной динамики и учета точных начальных условий и характеристик внешних воздействий.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притяжение Луны вызывает вытягивание водной массы Земли, что приводит к образованию периодических приливных волн и их перемещению по поверхности океанов.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Луны на формирование приливных волн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Солнце находится дальше, его гравитационные силы также вносят значимый вклад в амплитуду приливов, усиливая или ослабляя лунные эффекты в зависимости от взаимного расположения тел.
</a:t>
            </a:r>
            <a:endParaRPr lang="en-US" sz="750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воздействие на приливы
</a:t>
            </a:r>
            <a:endParaRPr lang="en-US" sz="1017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гравитационных воздействий на разные географические точки вызывает неоднородности в уровне воды и формирует сложные приливные паттерны, отражающиеся в гидрологических процессах.
</a:t>
            </a:r>
            <a:endParaRPr lang="en-US" sz="711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сил на поверхности Земли
</a:t>
            </a:r>
            <a:endParaRPr lang="en-US" sz="84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гравитации в возникновении приливов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и приливные явления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приливов существенно варьируется в зависимости от конфигурации береговой линии и глубины заливов, что влияет на гидродинамические характеристики.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узких заливах с постепенным сужением, таких как залив Фанди, наблюдаются рекордные приливные волны, достигающие значительной высоты.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мирового океана демонстрирует классический суточный ритм с двумя приливами и двумя отливами в течение суток.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местоположения и лунно-солнечных фаз определяет локальные вариации и интенсивность этих приливных циклов.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высоты прилива в течение суток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регулярные подъёмы и снижения уровня воды в течение дня с двумя выраженными максимальными значениями.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периодичность указывает на устойчивый приливный режим, подкреплённый лунно-солнечными циклами и географическими особенностями.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Наблюдательная станция Сен-Мало, данные 2018-2023 гг.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 = 2Gm₁m₂r / R³
</a:t>
            </a:r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зависимость приливной силы от масс, расстояния и радиуса Земли для точного вычисления.
</a:t>
            </a:r>
            <a:endParaRPr lang="en-US" sz="367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гравитационная теория, уточнённая расчёты приливных взаимодействий.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отражает ключевую роль расстояния между телами в формировании приливных эффектов, объясняя колебания их силы.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Приливная энергия вызывает смещения земной коры, достигающие 30–50 см в наиболее активных регионах. Эти колебания отмечаются в прибрежных и геологически подвижных зонах, влияя на сейсмическую активность и формируя уникальные тектонические условия.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деформации земной коры
</a:t>
            </a:r>
            <a:endParaRPr lang="en-US" sz="1362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 интенсивными приливами характеризуются особым микроклиматом: повышенная влажность, стабильные температурные режимы и смягчение экстремальных погодных условий способствуют развитию специализированных экосистем.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приливов на локальный климат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деформации литосферы создают разнообразные среды обитания, стимулируя богатое биоразнообразие. Различные континенты демонстрируют уникальные биотопы, зависящие от силы и характера приливных процессов.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 зонах приливного воздействия
</a:t>
            </a:r>
            <a:endParaRPr lang="en-US" sz="132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приливов на земную кору и климатические особенности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54254"/>
            <a:ext cx="3812100" cy="161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приливных явлений на Земле, Марсе и Юпитере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характеристики приливных процессов на трёх планетах: максимальная амплитуда, периодичность, наличие воды и основные возмущающие силы, подчеркивая различия в природе приливов.
</a:t>
            </a:r>
            <a:endParaRPr lang="en-US" sz="1078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приливов на Земле ярко выражены благодаря воде и лунно-солнечному влиянию, тогда как на Марсе они минимальны. Юпитер демонстрирует мощные атмосферные приливы, обусловленные гравитацией спутников.
</a:t>
            </a:r>
            <a:endParaRPr lang="en-US" sz="1017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наук, NASA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приливных сил на живые организмы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циклы задают временные рамки миграций рыб, таких как лосось, сельдь и камбала, эффективно связывая биоритмы с изменениями уровня воды и доступностью кормовых ресурсов.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размножения крабов, моллюсков и других морских обитателей строго соответствуют приливным фазам, что обеспечивает максимальную выживаемость потомства.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интенсивности приливов влияет на структуру прибрежных экосистем, регулируя распространение фитопланктона и поддерживая устойчивость пищевых цепей.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использования приливных явлений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электростанции, такие как Ла-Ранс во Франции, успешно преобразуют кинетическую энергию моря в электрическую мощность до 240 МВт, что обеспечивает стабильное энергоснабжение региона.
</a:t>
            </a:r>
            <a:endParaRPr lang="en-US" sz="1173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приливных циклов применяется для точного планирования судоходства и организации перевозок между островами, снижая риски и повышая безопасность морских путей.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данные учитываются в гидротехнических расчетах при строительстве и ремонте портовой инфраструктуры, адаптируя объекты к местным условиям волн и течений.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систем управления прибрежными зонами базируется на мониторинге приливных процессов, уменьшая негативное влияние на экосистемы и минимизируя затраты на защиту территории.
</a:t>
            </a:r>
            <a:endParaRPr lang="en-US" sz="1187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формирования приливов на Земле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процесса гравитационного воздействия Луны на водные массы Земли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Сиги представляют собой мощные приливные волны, устремляющиеся вверх по рекам, вызывая значительные подъемы уровня воды. Этот эффект зарегистрирован устьях крупных рек, приводя к нарушению судоходства и затоплениям прибрежных территорий.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сиги на реках Амазонки и Сены
</a:t>
            </a:r>
            <a:endParaRPr lang="en-US" sz="90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ветры, вызванные циклонами, способны значительно увеличить высоту приливных волн. Примером служит наводнение в Санкт-Петербурге в 1824 году, когда подъем воды достиг рекордных 421 см, вызвав массовые разрушения.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циклонических ветров на высоту приливов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Фотоматериалы мощных приливов демонстрируют масштаб и силу их воздействия на прибрежные зоны. Эти изображения помогают лучше понять природные процессы и важность систем предупреждения о катастрофах.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оформление экстремальных приливов
</a:t>
            </a:r>
            <a:endParaRPr lang="en-US" sz="7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аномальных и экстремальных приливов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значение приливных возмущений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силы оказывают ключевое влияние на эволюцию планетных и спутниковых систем, обеспечивая передачу энергии и углового момента между телами.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Приливное торможение приводит к синхронизации вращения, как у Луны, которая всегда обращена к Земле одной стороной, сохраняя стабильность орбит.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эффекты приливных взаимодействий стабилизируют орбиты спутников гигантов и замедляют вращение Земли на миллисекунды в столетие.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Мареографы фиксируют колебания уровня воды с высокой точностью, позволяя анализировать регулярные и аномальные приливы. Эти данные формируют основу для прогноза и научных моделей приливных процессов.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Мареографы — точные измерения уровня моря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регистрируют малейшие изменения земной коры, вызванные приливной энергией. Эти измерения важны для понимания взаимодействия гидросферы и литосферы, а также сейсмической активности.
</a:t>
            </a:r>
            <a:endParaRPr lang="en-US" sz="932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Геофизические датчики для мониторинга литосферных деформаций
</a:t>
            </a:r>
            <a:endParaRPr lang="en-US" sz="917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TOPEX/Poseidon и Envisat создают детальные карты приливов по всему миру, обеспечивая непрерывный контроль и поддержку геофизических исследований, что расширяет понимание масштабных приливных процессов.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наблюдение: глобальный охват
</a:t>
            </a:r>
            <a:endParaRPr lang="en-US" sz="128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приливных процессов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последствия приливных явлений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приливы способствуют обновлению водных запасов, улучшая качество воды за счет кислорода и питательных веществ, поддерживая стабильность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приливы приводят к затоплениям, повреждению инфраструктуры и существенным экономическим потерям в сельском хозяйстве и рыболовстве.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смягчения негативного воздействия создаются системы раннего оповещения, позволяющие заранее предупреждать население о надвигающихся опасностях.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Гидротехнические сооружения и берегозащитные меры помогают снижать последствия катастроф, сохраняя жизненно важные прибрежные зоны и инфраструктуру.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исследования приливных процессов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возмущенного движения и приливов открывает новые возможности для прогнозирования природных явлений, развития энергетики и обеспечения безопасности прибрежных регионов в условиях глобальных изменений климата.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2026-05-07T23:56:44Z</dcterms:created>
  <dcterms:modified xsi:type="dcterms:W3CDTF">2026-05-07T23:56:44Z</dcterms:modified>
</cp:coreProperties>
</file>