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2535" y="878075"/>
            <a:ext cx="3658881" cy="361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школа лучше для изучения английского языка?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школа помогает говорить увереннее, учиться спокойнее и готовиться к ОГЭ.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3219" y="0"/>
            <a:ext cx="48689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английский уже влияет не только на оценки, но и на экзамен, чтение, письмо и аудирование. Поэтому важно сравнивать школы по часам, практике и уровню подготовки, а не только по названию.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9 классе выбор школы особенно важен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384916"/>
            <a:ext cx="243773" cy="1950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1384916"/>
            <a:ext cx="243773" cy="1950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637" y="1364608"/>
            <a:ext cx="206179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8588" y="3561139"/>
            <a:ext cx="154422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78883"/>
            <a:ext cx="213008" cy="17040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критерии хорошей школы для изучения английского
</a:t>
            </a:r>
            <a:endParaRPr lang="en-US" sz="2702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учитель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Опытный преподаватель ясно объясняет грамматику, спокойно исправляет ошибки и помогает не бояться говорить. От его работы часто зависит, будет ли английский понятным и интересным.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должны быть диалоги, ответы вслух и небольшие обсуждения. Чем чаще ученик говорит по-английски, тем увереннее он чувствует себя на экзамене и в обычной речи.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Системная программа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грамматика должны повторяться по темам, а не изучаться случайно. Тогда знания складываются в понятную систему, и материал легче запоминать надолго.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ОГЭ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школа заранее знакомит с форматом экзамена: чтением, письмом, аудированием и заданиями с кратким ответом. Это снижает тревогу и помогает действовать увереннее.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темп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задания были посильными, а вопросы не вызывали страха. Тогда ученик не перегружается, сохраняет интерес к предмету и учится стабильнее.
</a:t>
            </a:r>
            <a:endParaRPr lang="en-US" sz="12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формат школы имеет свои сильные и слабые стороны. Сравнение помогает понять, где английский будет изучаться эффективнее именно для конкретного ученика.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школы сам по себе не гарантирует лучший результат: важнее часы, практика, атмосфера и качество преподавания.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признакам, указанным в плане презентации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вариантов школ для изучения английского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объяснение становится понятным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учитель умеет разложить сложную грамматику на простые шаги. После такого урока правило уже не кажется страшным, а новое слово легче запомнить в теме, а не отдельно.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на котором хочется говорить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учитель умеет организовать диалоги, парную работу и короткие ответы, класс начинает чаще использовать английский вслух. Тогда даже тихие ученики постепенно включаются в общение и перестают бояться ошибки.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без лишнего напряжения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преподаватель замечает ошибки спокойно и объясняет, как исправить их в следующий раз. Он сочетает учебник, аудирование, упражнения и короткие письменные задания, чтобы навык развивался со всех сторон.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учителя английского в качестве обучения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 класса особенно важны не только оценки, но и регулярность занятий, потому что именно она помогает удерживать словарь и навыки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учитель, регулярность и практика говорения; без них даже сильная школа даёт слабый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оценка по содержанию темы презентации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влияет на успех в английском языке
</a:t>
            </a:r>
            <a:endParaRPr lang="en-US" sz="256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удобный размер группы для активной устной работы.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группе учитель успевает чаще слушать ответы, замечать ошибки произношения и давать каждому ученику больше практики.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Ориентир, приведённый в описании слайда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школу для изучения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 критериях выбора, указанных в структуре презентации.
</a:t>
            </a:r>
            <a:endParaRPr lang="en-US" sz="2762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и доброжелательная атмосфера на уроках английского
</a:t>
            </a:r>
            <a:endParaRPr lang="en-US" sz="2732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насмешек и резких замечаний помогает детям чаще поднимать руку и пробовать говорить. В такой обстановке проще запоминать слова и не терять интерес к предмету.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страха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спокойно реагирует на неточности, ученик не боится отвечать. Это особенно важно на английском, потому что практика речи и чтения вслух требует уверенности.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отношение учителя особенно заметно во время ответа перед классом. Поддержка помогает читать вслух увереннее, быстрее вспоминать нужные слова и участвовать в разговоре чаще.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ясно, как отвечать, задавать вопросы и работать в паре, урок проходит спокойнее. Ученикам легче сосредоточиться на английском, а не на страхе сделать что-то не так.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353" y="0"/>
            <a:ext cx="29534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возможности для практики английского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клубы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ученики говорят на знакомые темы, задают вопросы и слушают друг друга. Такая практика помогает привыкнуть к живой речи и быстрее подбирать слова без долгой паузы.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и викторины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задания расширяют словарный запас и учат замечать детали в тексте. Они полезны тем, кто хочет выйти за пределы обычного урока и попробовать более сложные задачи.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постановки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Мини-проекты, сценки и короткие выступления развивают уверенность перед аудиторией. Ребёнок учится говорить громче, чётче и понятнее, а заодно лучше запоминает новые выражения.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экзаменационные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Адаптированные книги и задания в формате ОГЭ помогают связать знание слов с реальной практикой. Это особенно полезно в 9 классе, когда важны и результат, и спокойствие на экзамене.
</a:t>
            </a:r>
            <a:endParaRPr lang="en-US" sz="11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школа, тем труднее сохранить режим и успевать повторять английский без спешки.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дорога помогает лучше распределять силы, сон и время на домашние задания.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сравнительного анализа времени в пути для трёх вариантов; оценка носит иллюстративный характер.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уходит на дорогу и как это влияет на учёбу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96660"/>
            <a:ext cx="226148" cy="1809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028" y="2096660"/>
            <a:ext cx="226148" cy="180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0903" y="2096660"/>
            <a:ext cx="226148" cy="1809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86609"/>
            <a:ext cx="226148" cy="20102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Государственная, частная и языковая школа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самый доступный и удобный вариант рядом с домом. Однако результат по английскому здесь заметно зависит от конкретного учителя, количества часов и того, как построена программа.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классах обычно меньше учеников, поэтому учителю легче уделять внимание каждому. Но высокий уровень комфорта не всегда означает сильный английский, а обучение требует серьёзных расходов.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английский обычно изучают глубже: больше часов, сложнее задания, больше разговорной практики. Такой формат подходит тем, кто готов учиться интенсивно и работать на результат в 9 классе.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Профильный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хороший компромисс между обычной школой и узкой языковой программой. Ученики получают больше практики и чаще готовятся к экзаменам, но нагрузка становится заметно выше.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сравнить школы по самым важным признакам и не отвлекаться на название или внешний вид здания.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школа заметна не по одному признаку, а по сочетанию учителя, времени на английский и комфортной атмосферы.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ключевых критериев выбора школы по описанию в плане презентации.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смотреть при сравнении школ для английского языка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8892" y="1220400"/>
            <a:ext cx="3799866" cy="294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по-настоящему сильной школы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реальный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не просто получает оценки, а постепенно лучше понимает тексты, воспринимает речь на слух и увереннее отвечает на уроке. Это видно по работе за весь учебный год.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используют регулярно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школьники читают, говорят, слушают и пишут не от случая к случаю, а постоянно. Чем чаще язык используется в деле, тем прочнее запоминаются слова и правила.
</a:t>
            </a:r>
            <a:endParaRPr lang="en-US" sz="1186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 пугают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сильной школе ошибку не высмеивают, а спокойно разбирают и исправляют. Такая атмосфера помогает задавать вопросы, пробовать говорить и не бояться отвечать вслух перед классом.
</a:t>
            </a:r>
            <a:endParaRPr lang="en-US" sz="1186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объясняют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связывает учебник, упражнения, диалоги и короткие письменные задания в одну систему. Поэтому ученикам легче понимать грамматику и применять её в разных ситуациях.
</a:t>
            </a:r>
            <a:endParaRPr lang="en-US" sz="11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громкое имя не решает всё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школа известна в городе, но на английском языке ученики там говорят редко. Если уроки проходят формально, престиж не превращается в знания. Гораздо важнее, как учитель работает с классом каждый день.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учитель в обычной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обычная районная школа даёт очень хороший результат. Один сильный учитель, понятные правила, регулярная практика и спокойная атмосфера помогают ученикам уверенно готовиться к ОГЭ и лучше читать, слушать и писать.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реальные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Полезнее смотреть не на вывеску, а на дела: результаты экзаменов, участие в олимпиадах, наличие профильных групп и стабильность педагогов. Эти признаки показывают, насколько школа действительно помогает учить английский, а не только выглядит престижно.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школы и реальные результаты по английскому
</a:t>
            </a:r>
            <a:endParaRPr lang="en-US" sz="26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 не «лучший вообще», а наиболее удобный формат для разных условий и целей ученика.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класс даёт максимум практики, но выбор всегда зависит от нагрузки, стоимости и того, как ребёнку легче учиться.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экспертная оценка по описанным преимуществам и ограничениям форматов обучения.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разных вариантов обучения английскому
</a:t>
            </a:r>
            <a:endParaRPr lang="en-US" sz="238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320" y="1319944"/>
            <a:ext cx="180159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14566"/>
            <a:ext cx="213008" cy="18934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подходит ли школа конкретному ученику
</a:t>
            </a:r>
            <a:endParaRPr lang="en-US" sz="2729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цель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спокойная база, подойдёт школа с повторением грамматики и размеренным темпом. Если важны экзамены и высокий уровень, лучше искать более сильную программу и больше часов английского.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нагрузку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должна соответствовать силам ученика. Слишком сложная программа быстро утомляет, а слишком лёгкая не даёт роста. Хороший вариант развивает, но не отбивает интерес к предмету.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удобно ли говорить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на уроках было время отвечать, читать вслух и составлять диалоги. Если ученик молчит из-за страха ошибки, даже сильная программа может работать хуже.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интерес к предмету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школа не только учит, но и поддерживает желание заниматься. Проекты, чтение, игры и обсуждения делают английский живым и помогают школьнику не терять мотивацию.
</a:t>
            </a:r>
            <a:endParaRPr lang="en-US" sz="12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353" y="0"/>
            <a:ext cx="29534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 самого ученика в выборе школы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обычно первым делом оценивают дорогу, расписание, стоимость и общую безопасность. Эти вещи важны, потому что от них зависит, будет ли учёба спокойной и удобной каждый день.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мнение 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школьник чаще обращает внимание на учителя, атмосферу в классе, друзей и интерес к урокам. Если ребёнку там некомфортно, мотивация к английскому быстро снижается.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Лучше, когда родители и ученик видят школу примерно одинаково. Тогда легче выбрать вариант, который подходит не только по документам, но и по реальным ощущениям от занятий.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решение помогает не спорить из-за школы, а настраиваться на учёбу. Когда ребёнок понимает, почему выбран именно этот вариант, ему проще стараться и не бросать занятия.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сильный, средний и слабый уровни по главным признакам обучения английскому языку.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школа соединяет понятную программу, регулярную речь и комфортную атмосферу; без этого результат обычно нестабилен.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 критериям из плана презентации.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критериев хорошей школы для английского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1057" y="302550"/>
            <a:ext cx="2864585" cy="262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лучшая школа для изучения английского — та, где есть практика и 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Лучшая школа для английского — не самая известная, а та, где ученик регулярно говорит, слушает, читает и пишет, чувствует поддержку и спокойно растёт в знаниях.
</a:t>
            </a:r>
            <a:endParaRPr lang="en-US" sz="3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2026-05-31T10:20:19Z</dcterms:created>
  <dcterms:modified xsi:type="dcterms:W3CDTF">2026-05-31T10:20:19Z</dcterms:modified>
</cp:coreProperties>
</file>