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слово, которое показывает действие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оживляет речь: бежит, спит, рисует, смеётся.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глагол важен в речи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рассказать, кто что делает, что уже случилось и что будет дальше. Без них предложение звучит тихо и скучно, а с ними превращается в настоящую историю.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человека, животного или предмета: пишет, прыгает, летит, стучит. По нему сразу видно, что кто-то или что-то делает.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глагол обозначает не движение, а состояние. Тогда мы говорим: спит, радуется, грустит, темнеет. Это тоже важное действие для речи.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глаголы часто связаны с тем, что легко представить глазами. Они делают рассказ живым, как маленький фильм в словах.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отвечает на вопросы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задать точный вопрос: что делать? что сделать? что делает? что делал? По вопросу легче узнать, какое слово является глаголом. Даже хитрый глагол не спрячется.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временах вопросы меняются. Сейчас спрашиваем: что делает? Раньше: что делал? Потом: что будет делать? Так можно быстро понять, когда происходит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называется неопределённой. Она отвечает на вопросы что делать? и что сделать? Например: читать, писать, играть, рисовать.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 показывает, когда происходит действие. По ней нельзя узнать число и того, кто его выполняет. Она как глагол без школьной формы — просто и понятно.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удобна для словаря и для знакомства с новым словом. Сначала видим сам глагол, а потом уже меняем его по правилам.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время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сейчас: читаю, играют, рисует. Мы видим, что событие идёт прямо в этот момент.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уже произошло: читал, играли, нарисовала. Здесь глагол рассказывает о том, что было раньше.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ещё только случится: буду читать, будут играть. Глагол заглядывает вперёд и показывает планы.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0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меняются по числам и лицам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лицо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показывать одного участника действия: я иду, ты пишешь, он читает. По форме слова сразу понятно, кто именно действует.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лиц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действуют несколько человек, глагол меняется: мы идём, вы пишете, они читают. Так речь становится точной и не путает слушателя.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второе, третье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подстраивается под лицо: я, ты, он. Это помогает определить говорящего, собеседника и того, о ком рассказывают.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глагол может звучать по-разному: пишу, пишешь, пишет. Слово не ленится, а честно подстраивается под смысл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глагола в предложении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в предложении бывает сказуемым. Он сообщает, что делает подлежащее: ученик отвечает, птицы поют, листья шуршат.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глагол добавляет предложению движение. Без него фраза может стать короткой и неподвижной, как картинка без действия.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находим глагол, нам легче понять смысл всего предложения. Он словно главный мотор, который запускает речь в работу.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глагола: действие длится или завершилось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 показывает действие в процессе или без указания на его конец: читать, рисовать, играть. Мы как будто смотрим на действие в движении.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 показывает завершённый результат: прочитать, нарисовать, поиграть. Тут действие уже закончено, и можно мысленно поставить галочку.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глагол в предложении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поиска глагола в тексте для младших школьников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глаголами пишется раздельно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частица не с глаголом пишется отдельно: не знает, не спешит, не рисует. Такое написание помогает сразу увидеть отрицание действия или состояния.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не с глаголами пишут только в редких словах, которые уже стали одним целым, например ненавидеть. Эти случаи нужно запоминать отдельно, как маленькие языковые сюрпризы.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и на контрольной это правило особенно важно: если сомневаешься, проверь, можно ли убрать не, не меняя основу слова. Для обычного глагола ответ будет 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64231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Глаголы-исключения на -ить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надо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спряжению относятся особые глаголы-исключения: видеть, слышать, дышать, держать и смотреть. Их формы лучше запомнить, чтобы не ошибаться в письме.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как у большинства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многие слова на -ить относятся к первому спряжению, эти глаголы ведут себя иначе. Поэтому они не подчиняются привычному правилу и требуют отдельного внимания.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 упражнениях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часто встречаются в учебных заданиях, словарных диктантах и проверочных работах. Если знать их заранее, писать станет спокойнее и увереннее.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учить группой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запоминать их списком: видеть, слышать, дышать, держать, гнать, зависеть, терпеть, обидеть, вертеть, ненавидеть, смотреть. Так слова быстро складываются в дружную команду.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движения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герои идут, едут, бегут или летят. По слову видно, как именно они перемещаются и с какой скоростью.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путь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рассказе возникает дорога, прогулка или путешествие. Глаголы движения сразу показывают, что кто-то собирается куда-то отправиться.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4162275" y="3335815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становится живым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помогает представить картинку: кто-то плывёт по реке, ползёт по траве или мчится на соревнованиях. Текст будто начинает шагать сам.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787904" y="1980337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продолжается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делают рассказ понятным и заметным: читатель легко следит за дорогой, приключением или спортивным моментом до самого конца.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об одном слове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ученик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по школьному коридору идёт ученик с портфелем. Он не торопится и уверенно шагает к классу. В этом предложении глагол показывает движение человека, и картинка сразу становится ясной.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идёт дождь, и по стеклу бегут капли. Здесь тот же глагол уже рассказывает о природе. Слово будто меняет сцену, но остаётся таким же знакомым и понятным.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урок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идёт урок, а значит, все заняты делом. Один глагол помогает сказать не о шаге и не о погоде, а о событии, которое происходит прямо сейчас.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меняется в речи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слово проходит путь от значения действия к подходящей форме в предложении.
</a:t>
            </a:r>
            <a:endParaRPr lang="en-US" sz="1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речь выразительной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глаголов можно показать, как именно действует герой: тихо шепчет, весело прыгает, сердито топает или осторожно крадётся. Сразу возникает яркая картинка.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передать настроение: улыбается, удивляется, радуется, волнуется. Читатель лучше понимает, что чувствует персонаж, даже если о нём сказано совсем немного.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сюжет с разными глаголами звучит по-разному. Вместо скучного описания получается живой рассказ, который хочется слушать до конца.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глаголы подобраны точно, текст становится похож на маленький фильм. В нём есть движение, характер и даже улыбка, спрятанная между словами.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 узнать глагол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себя: слово называет действие, движение или состояние? Если оно отвечает на вопрос что делает? что сделал? что будет делать?, это уже хороший знак.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посмотри, меняется ли слово по временам и числам. У глаголов часто встречаются формы вроде читает, читали, будем читать, а значит, они умеют перестраиваться.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подсказка — глагол обычно связан с тем, что кто-то делает или что с кем-то происходит. Если слово показывает событие, его стоит проверить в первую очередь.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повседневной жизни школьника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уроке, дома и во дворе глаголы звучат постоянно: открой, подожди, помоги, читай, рисуй, улыбайся. Они помогают попросить, показать, объяснить и просто рассказать о деле.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такие слова школьник сообщает, что делает сам, что делают друзья и что происходит вокруг. Поэтому глаголы сопровождают день почти так же часто, как портфель и звонок.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помогает глаголу точно показывать, когда происходит действие.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число, потому что оно напоминает: глагол умеет говорить о прошлом, настоящем и будущем.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языка: у глагола три времени.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делает речь живой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речи двигаться, а не стоять на месте. Он рассказывает о действиях, событиях и чувствах, поэтому с ним любой текст звучит ярче, понятнее и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2026-05-21T23:20:06Z</dcterms:created>
  <dcterms:modified xsi:type="dcterms:W3CDTF">2026-05-21T23:20:06Z</dcterms:modified>
</cp:coreProperties>
</file>